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  <p:sldMasterId id="2147483702" r:id="rId2"/>
  </p:sldMasterIdLst>
  <p:notesMasterIdLst>
    <p:notesMasterId r:id="rId13"/>
  </p:notesMasterIdLst>
  <p:sldIdLst>
    <p:sldId id="256" r:id="rId3"/>
    <p:sldId id="278" r:id="rId4"/>
    <p:sldId id="264" r:id="rId5"/>
    <p:sldId id="260" r:id="rId6"/>
    <p:sldId id="275" r:id="rId7"/>
    <p:sldId id="259" r:id="rId8"/>
    <p:sldId id="267" r:id="rId9"/>
    <p:sldId id="268" r:id="rId10"/>
    <p:sldId id="276" r:id="rId11"/>
    <p:sldId id="258" r:id="rId12"/>
  </p:sldIdLst>
  <p:sldSz cx="9144000" cy="5143500" type="screen16x9"/>
  <p:notesSz cx="6858000" cy="9144000"/>
  <p:embeddedFontLst>
    <p:embeddedFont>
      <p:font typeface="Baloo 2" panose="020B0604020202020204" charset="0"/>
      <p:regular r:id="rId14"/>
      <p:bold r:id="rId15"/>
    </p:embeddedFont>
    <p:embeddedFont>
      <p:font typeface="Bebas Neue" panose="020B0606020202050201" pitchFamily="34" charset="0"/>
      <p:regular r:id="rId16"/>
    </p:embeddedFont>
    <p:embeddedFont>
      <p:font typeface="Comfortaa" panose="020B0604020202020204" charset="0"/>
      <p:regular r:id="rId17"/>
      <p:bold r:id="rId18"/>
    </p:embeddedFont>
    <p:embeddedFont>
      <p:font typeface="Fira Sans Extra Condensed" panose="020B0503050000020004" pitchFamily="34" charset="0"/>
      <p:regular r:id="rId19"/>
      <p:bold r:id="rId20"/>
    </p:embeddedFont>
    <p:embeddedFont>
      <p:font typeface="Fjalla One" panose="02000506040000020004" pitchFamily="2" charset="0"/>
      <p:regular r:id="rId21"/>
    </p:embeddedFont>
    <p:embeddedFont>
      <p:font typeface="Noto Sans" panose="020B0502040504020204" pitchFamily="34" charset="0"/>
      <p:regular r:id="rId22"/>
      <p:bold r:id="rId23"/>
      <p:italic r:id="rId24"/>
      <p:boldItalic r:id="rId25"/>
    </p:embeddedFont>
    <p:embeddedFont>
      <p:font typeface="Nunito Light" pitchFamily="2" charset="0"/>
      <p:regular r:id="rId26"/>
      <p:italic r:id="rId27"/>
    </p:embeddedFont>
    <p:embeddedFont>
      <p:font typeface="Raleway" pitchFamily="2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Teko" panose="020B0604020202020204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5E2432-5875-4DD9-8DB1-DDBB110342DD}">
  <a:tblStyle styleId="{6B5E2432-5875-4DD9-8DB1-DDBB110342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viewProps" Target="viewProp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7987b2db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7987b2db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0fb8bc67f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0fb8bc67f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9306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125d80b41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125d80b41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6645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125d80b419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1125d80b419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0fb8bc67f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0fb8bc67f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f18b49f31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f18b49f31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46784" y="-717200"/>
            <a:ext cx="10122263" cy="6007033"/>
            <a:chOff x="-546784" y="-717200"/>
            <a:chExt cx="10122263" cy="6007033"/>
          </a:xfrm>
        </p:grpSpPr>
        <p:pic>
          <p:nvPicPr>
            <p:cNvPr id="10" name="Google Shape;10;p2"/>
            <p:cNvPicPr preferRelativeResize="0"/>
            <p:nvPr/>
          </p:nvPicPr>
          <p:blipFill rotWithShape="1">
            <a:blip r:embed="rId2">
              <a:alphaModFix amt="70000"/>
            </a:blip>
            <a:srcRect t="-4705" b="-4716"/>
            <a:stretch/>
          </p:blipFill>
          <p:spPr>
            <a:xfrm rot="1799997">
              <a:off x="-355712" y="-239082"/>
              <a:ext cx="927525" cy="10128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 rotWithShape="1">
            <a:blip r:embed="rId2">
              <a:alphaModFix/>
            </a:blip>
            <a:srcRect l="10881" b="22958"/>
            <a:stretch/>
          </p:blipFill>
          <p:spPr>
            <a:xfrm>
              <a:off x="0" y="3396975"/>
              <a:ext cx="2024200" cy="17465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198925" y="-218750"/>
              <a:ext cx="492550" cy="597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2"/>
            <p:cNvPicPr preferRelativeResize="0"/>
            <p:nvPr/>
          </p:nvPicPr>
          <p:blipFill rotWithShape="1">
            <a:blip r:embed="rId2">
              <a:alphaModFix amt="70000"/>
            </a:blip>
            <a:srcRect t="-4705" b="-4716"/>
            <a:stretch/>
          </p:blipFill>
          <p:spPr>
            <a:xfrm rot="1800034">
              <a:off x="7806965" y="-498943"/>
              <a:ext cx="1234071" cy="13475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291452" y="1824236"/>
              <a:ext cx="613175" cy="686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 rotWithShape="1">
            <a:blip r:embed="rId5">
              <a:alphaModFix amt="25000"/>
            </a:blip>
            <a:srcRect/>
            <a:stretch/>
          </p:blipFill>
          <p:spPr>
            <a:xfrm>
              <a:off x="2579663" y="4677867"/>
              <a:ext cx="613175" cy="6119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8100000">
              <a:off x="8653841" y="3234850"/>
              <a:ext cx="886546" cy="466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7704000" cy="19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20000" y="2366993"/>
            <a:ext cx="48678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9" name="Google Shape;49;p8"/>
          <p:cNvSpPr/>
          <p:nvPr/>
        </p:nvSpPr>
        <p:spPr>
          <a:xfrm flipH="1">
            <a:off x="6170859" y="4121350"/>
            <a:ext cx="2976644" cy="102214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8"/>
          <p:cNvSpPr/>
          <p:nvPr/>
        </p:nvSpPr>
        <p:spPr>
          <a:xfrm rot="10800000" flipH="1">
            <a:off x="-2864" y="0"/>
            <a:ext cx="2976644" cy="102214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/>
          <p:nvPr/>
        </p:nvSpPr>
        <p:spPr>
          <a:xfrm flipH="1">
            <a:off x="-923172" y="1415182"/>
            <a:ext cx="1635402" cy="1635402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 flipH="1">
            <a:off x="8572169" y="2648226"/>
            <a:ext cx="1022185" cy="1022185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49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1952525" y="3988200"/>
            <a:ext cx="5238900" cy="468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2818951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title" hasCustomPrompt="1"/>
          </p:nvPr>
        </p:nvSpPr>
        <p:spPr>
          <a:xfrm>
            <a:off x="1650975" y="1573338"/>
            <a:ext cx="58422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>
            <a:spLocks noGrp="1"/>
          </p:cNvSpPr>
          <p:nvPr>
            <p:ph type="subTitle" idx="1"/>
          </p:nvPr>
        </p:nvSpPr>
        <p:spPr>
          <a:xfrm>
            <a:off x="1650975" y="3118363"/>
            <a:ext cx="58422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6" name="Google Shape;66;p11"/>
          <p:cNvSpPr/>
          <p:nvPr/>
        </p:nvSpPr>
        <p:spPr>
          <a:xfrm flipH="1">
            <a:off x="6170859" y="4121350"/>
            <a:ext cx="2976644" cy="102214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1"/>
          <p:cNvSpPr/>
          <p:nvPr/>
        </p:nvSpPr>
        <p:spPr>
          <a:xfrm rot="10800000" flipH="1">
            <a:off x="-2864" y="0"/>
            <a:ext cx="2976644" cy="102214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1"/>
          <p:cNvSpPr/>
          <p:nvPr/>
        </p:nvSpPr>
        <p:spPr>
          <a:xfrm flipH="1">
            <a:off x="-923172" y="1415182"/>
            <a:ext cx="1635402" cy="1635402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1"/>
          <p:cNvSpPr/>
          <p:nvPr/>
        </p:nvSpPr>
        <p:spPr>
          <a:xfrm flipH="1">
            <a:off x="8572169" y="2648226"/>
            <a:ext cx="1022185" cy="1022185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4792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39392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/>
          <p:nvPr/>
        </p:nvSpPr>
        <p:spPr>
          <a:xfrm>
            <a:off x="0" y="4389949"/>
            <a:ext cx="2194702" cy="75363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3"/>
          <p:cNvSpPr/>
          <p:nvPr/>
        </p:nvSpPr>
        <p:spPr>
          <a:xfrm rot="10800000">
            <a:off x="6899273" y="-64"/>
            <a:ext cx="2244725" cy="770814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2" hasCustomPrompt="1"/>
          </p:nvPr>
        </p:nvSpPr>
        <p:spPr>
          <a:xfrm>
            <a:off x="1505400" y="1355773"/>
            <a:ext cx="734700" cy="572700"/>
          </a:xfrm>
          <a:prstGeom prst="rect">
            <a:avLst/>
          </a:prstGeom>
          <a:solidFill>
            <a:schemeClr val="l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3" hasCustomPrompt="1"/>
          </p:nvPr>
        </p:nvSpPr>
        <p:spPr>
          <a:xfrm>
            <a:off x="1505400" y="2941602"/>
            <a:ext cx="734700" cy="572700"/>
          </a:xfrm>
          <a:prstGeom prst="rect">
            <a:avLst/>
          </a:prstGeom>
          <a:solidFill>
            <a:schemeClr val="l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75" y="1355773"/>
            <a:ext cx="734700" cy="572700"/>
          </a:xfrm>
          <a:prstGeom prst="rect">
            <a:avLst/>
          </a:prstGeom>
          <a:solidFill>
            <a:schemeClr val="l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75" y="2941602"/>
            <a:ext cx="734700" cy="572700"/>
          </a:xfrm>
          <a:prstGeom prst="rect">
            <a:avLst/>
          </a:prstGeom>
          <a:solidFill>
            <a:schemeClr val="l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6" hasCustomPrompt="1"/>
          </p:nvPr>
        </p:nvSpPr>
        <p:spPr>
          <a:xfrm>
            <a:off x="6903950" y="1355773"/>
            <a:ext cx="734700" cy="572700"/>
          </a:xfrm>
          <a:prstGeom prst="rect">
            <a:avLst/>
          </a:prstGeom>
          <a:solidFill>
            <a:schemeClr val="l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7" hasCustomPrompt="1"/>
          </p:nvPr>
        </p:nvSpPr>
        <p:spPr>
          <a:xfrm>
            <a:off x="6903950" y="2941602"/>
            <a:ext cx="734700" cy="572700"/>
          </a:xfrm>
          <a:prstGeom prst="rect">
            <a:avLst/>
          </a:prstGeom>
          <a:solidFill>
            <a:schemeClr val="l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"/>
          </p:nvPr>
        </p:nvSpPr>
        <p:spPr>
          <a:xfrm>
            <a:off x="720000" y="1921475"/>
            <a:ext cx="2305500" cy="8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3419275" y="1921475"/>
            <a:ext cx="2305500" cy="8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9"/>
          </p:nvPr>
        </p:nvSpPr>
        <p:spPr>
          <a:xfrm>
            <a:off x="6118550" y="1921475"/>
            <a:ext cx="2305500" cy="8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3"/>
          </p:nvPr>
        </p:nvSpPr>
        <p:spPr>
          <a:xfrm>
            <a:off x="720000" y="3507350"/>
            <a:ext cx="2305500" cy="8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4"/>
          </p:nvPr>
        </p:nvSpPr>
        <p:spPr>
          <a:xfrm>
            <a:off x="3419275" y="3507350"/>
            <a:ext cx="2305500" cy="8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5"/>
          </p:nvPr>
        </p:nvSpPr>
        <p:spPr>
          <a:xfrm>
            <a:off x="6118550" y="3507350"/>
            <a:ext cx="2305500" cy="8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7963775" y="4711526"/>
            <a:ext cx="930238" cy="930238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85857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>
            <a:spLocks noGrp="1"/>
          </p:cNvSpPr>
          <p:nvPr>
            <p:ph type="subTitle" idx="1"/>
          </p:nvPr>
        </p:nvSpPr>
        <p:spPr>
          <a:xfrm>
            <a:off x="4572050" y="2046100"/>
            <a:ext cx="3856800" cy="19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4572050" y="931125"/>
            <a:ext cx="38568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/>
          <p:nvPr/>
        </p:nvSpPr>
        <p:spPr>
          <a:xfrm rot="10800000">
            <a:off x="6899273" y="-6841"/>
            <a:ext cx="2244725" cy="770814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4"/>
          <p:cNvSpPr/>
          <p:nvPr/>
        </p:nvSpPr>
        <p:spPr>
          <a:xfrm flipH="1">
            <a:off x="6949300" y="4389949"/>
            <a:ext cx="2194702" cy="75363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-591825" y="3592025"/>
            <a:ext cx="1216610" cy="1216610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0276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721621" y="1355300"/>
            <a:ext cx="3021300" cy="6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715100" y="382600"/>
            <a:ext cx="3021300" cy="10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>
            <a:spLocks noGrp="1"/>
          </p:cNvSpPr>
          <p:nvPr>
            <p:ph type="pic" idx="2"/>
          </p:nvPr>
        </p:nvSpPr>
        <p:spPr>
          <a:xfrm>
            <a:off x="6040625" y="-3200"/>
            <a:ext cx="3111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5"/>
          <p:cNvSpPr>
            <a:spLocks noGrp="1"/>
          </p:cNvSpPr>
          <p:nvPr>
            <p:ph type="pic" idx="3"/>
          </p:nvPr>
        </p:nvSpPr>
        <p:spPr>
          <a:xfrm>
            <a:off x="-6100" y="2238900"/>
            <a:ext cx="6039000" cy="29046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5"/>
          <p:cNvSpPr>
            <a:spLocks noGrp="1"/>
          </p:cNvSpPr>
          <p:nvPr>
            <p:ph type="pic" idx="4"/>
          </p:nvPr>
        </p:nvSpPr>
        <p:spPr>
          <a:xfrm>
            <a:off x="3971525" y="0"/>
            <a:ext cx="2069100" cy="22389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5"/>
          <p:cNvSpPr/>
          <p:nvPr/>
        </p:nvSpPr>
        <p:spPr>
          <a:xfrm rot="10800000" flipH="1">
            <a:off x="-6102" y="-64"/>
            <a:ext cx="2244725" cy="770814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2080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1"/>
          </p:nvPr>
        </p:nvSpPr>
        <p:spPr>
          <a:xfrm>
            <a:off x="714973" y="2469500"/>
            <a:ext cx="21804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2"/>
          </p:nvPr>
        </p:nvSpPr>
        <p:spPr>
          <a:xfrm>
            <a:off x="714975" y="2816700"/>
            <a:ext cx="2180400" cy="15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3"/>
          </p:nvPr>
        </p:nvSpPr>
        <p:spPr>
          <a:xfrm>
            <a:off x="3481788" y="2816700"/>
            <a:ext cx="2180400" cy="15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4"/>
          </p:nvPr>
        </p:nvSpPr>
        <p:spPr>
          <a:xfrm>
            <a:off x="6248626" y="2816700"/>
            <a:ext cx="2180400" cy="15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5"/>
          </p:nvPr>
        </p:nvSpPr>
        <p:spPr>
          <a:xfrm>
            <a:off x="3481788" y="2469500"/>
            <a:ext cx="21804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6"/>
          </p:nvPr>
        </p:nvSpPr>
        <p:spPr>
          <a:xfrm>
            <a:off x="6248627" y="2469500"/>
            <a:ext cx="21804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0" y="4389949"/>
            <a:ext cx="2194702" cy="75363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6"/>
          <p:cNvSpPr/>
          <p:nvPr/>
        </p:nvSpPr>
        <p:spPr>
          <a:xfrm rot="10800000">
            <a:off x="6899273" y="-64"/>
            <a:ext cx="2244725" cy="770814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6"/>
          <p:cNvGrpSpPr/>
          <p:nvPr/>
        </p:nvGrpSpPr>
        <p:grpSpPr>
          <a:xfrm rot="226009" flipH="1">
            <a:off x="8161198" y="4365918"/>
            <a:ext cx="828000" cy="710693"/>
            <a:chOff x="3122700" y="481200"/>
            <a:chExt cx="827950" cy="710650"/>
          </a:xfrm>
        </p:grpSpPr>
        <p:sp>
          <p:nvSpPr>
            <p:cNvPr id="112" name="Google Shape;112;p16"/>
            <p:cNvSpPr/>
            <p:nvPr/>
          </p:nvSpPr>
          <p:spPr>
            <a:xfrm>
              <a:off x="3122700" y="481200"/>
              <a:ext cx="804300" cy="690700"/>
            </a:xfrm>
            <a:custGeom>
              <a:avLst/>
              <a:gdLst/>
              <a:ahLst/>
              <a:cxnLst/>
              <a:rect l="l" t="t" r="r" b="b"/>
              <a:pathLst>
                <a:path w="32172" h="27628" extrusionOk="0">
                  <a:moveTo>
                    <a:pt x="1065" y="7579"/>
                  </a:moveTo>
                  <a:lnTo>
                    <a:pt x="26841" y="27627"/>
                  </a:lnTo>
                  <a:lnTo>
                    <a:pt x="27048" y="27359"/>
                  </a:lnTo>
                  <a:cubicBezTo>
                    <a:pt x="28138" y="27380"/>
                    <a:pt x="29553" y="26559"/>
                    <a:pt x="30639" y="25163"/>
                  </a:cubicBezTo>
                  <a:cubicBezTo>
                    <a:pt x="31724" y="23768"/>
                    <a:pt x="32171" y="22194"/>
                    <a:pt x="31882" y="21143"/>
                  </a:cubicBezTo>
                  <a:lnTo>
                    <a:pt x="32092" y="20875"/>
                  </a:lnTo>
                  <a:lnTo>
                    <a:pt x="6317" y="828"/>
                  </a:lnTo>
                  <a:cubicBezTo>
                    <a:pt x="5253" y="0"/>
                    <a:pt x="3214" y="840"/>
                    <a:pt x="1764" y="2705"/>
                  </a:cubicBezTo>
                  <a:cubicBezTo>
                    <a:pt x="314" y="4569"/>
                    <a:pt x="1" y="6751"/>
                    <a:pt x="1065" y="75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3766125" y="981625"/>
              <a:ext cx="184525" cy="210225"/>
            </a:xfrm>
            <a:custGeom>
              <a:avLst/>
              <a:gdLst/>
              <a:ahLst/>
              <a:cxnLst/>
              <a:rect l="l" t="t" r="r" b="b"/>
              <a:pathLst>
                <a:path w="7381" h="8409" extrusionOk="0">
                  <a:moveTo>
                    <a:pt x="1764" y="2705"/>
                  </a:moveTo>
                  <a:cubicBezTo>
                    <a:pt x="3214" y="842"/>
                    <a:pt x="5251" y="0"/>
                    <a:pt x="6317" y="828"/>
                  </a:cubicBezTo>
                  <a:cubicBezTo>
                    <a:pt x="7381" y="1656"/>
                    <a:pt x="7068" y="3839"/>
                    <a:pt x="5617" y="5704"/>
                  </a:cubicBezTo>
                  <a:cubicBezTo>
                    <a:pt x="4167" y="7567"/>
                    <a:pt x="2128" y="8408"/>
                    <a:pt x="1064" y="7581"/>
                  </a:cubicBezTo>
                  <a:cubicBezTo>
                    <a:pt x="0" y="6753"/>
                    <a:pt x="314" y="4570"/>
                    <a:pt x="1764" y="27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6"/>
          <p:cNvSpPr/>
          <p:nvPr/>
        </p:nvSpPr>
        <p:spPr>
          <a:xfrm>
            <a:off x="-950975" y="171182"/>
            <a:ext cx="1635402" cy="1635402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2520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1"/>
          </p:nvPr>
        </p:nvSpPr>
        <p:spPr>
          <a:xfrm>
            <a:off x="2029853" y="1600821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ubTitle" idx="2"/>
          </p:nvPr>
        </p:nvSpPr>
        <p:spPr>
          <a:xfrm>
            <a:off x="2029853" y="2792534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3"/>
          </p:nvPr>
        </p:nvSpPr>
        <p:spPr>
          <a:xfrm>
            <a:off x="2029853" y="3984247"/>
            <a:ext cx="53409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subTitle" idx="4"/>
          </p:nvPr>
        </p:nvSpPr>
        <p:spPr>
          <a:xfrm>
            <a:off x="2029853" y="1245425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subTitle" idx="5"/>
          </p:nvPr>
        </p:nvSpPr>
        <p:spPr>
          <a:xfrm>
            <a:off x="2029853" y="2437143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6"/>
          </p:nvPr>
        </p:nvSpPr>
        <p:spPr>
          <a:xfrm>
            <a:off x="2029853" y="3628860"/>
            <a:ext cx="53409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7"/>
          <p:cNvSpPr/>
          <p:nvPr/>
        </p:nvSpPr>
        <p:spPr>
          <a:xfrm rot="10800000" flipH="1">
            <a:off x="0" y="-6868"/>
            <a:ext cx="2571719" cy="88310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7"/>
          <p:cNvSpPr/>
          <p:nvPr/>
        </p:nvSpPr>
        <p:spPr>
          <a:xfrm flipH="1">
            <a:off x="6747120" y="4318149"/>
            <a:ext cx="2403746" cy="82542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-701775" y="4400375"/>
            <a:ext cx="1275878" cy="1275878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6931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9"/>
          <p:cNvSpPr/>
          <p:nvPr/>
        </p:nvSpPr>
        <p:spPr>
          <a:xfrm rot="10800000">
            <a:off x="6579147" y="-6868"/>
            <a:ext cx="2571719" cy="88310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9"/>
          <p:cNvSpPr/>
          <p:nvPr/>
        </p:nvSpPr>
        <p:spPr>
          <a:xfrm>
            <a:off x="0" y="4318149"/>
            <a:ext cx="2403746" cy="82542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9"/>
          <p:cNvSpPr/>
          <p:nvPr/>
        </p:nvSpPr>
        <p:spPr>
          <a:xfrm flipH="1">
            <a:off x="-799852" y="445025"/>
            <a:ext cx="1421850" cy="1421850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1165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/>
          <p:nvPr/>
        </p:nvSpPr>
        <p:spPr>
          <a:xfrm rot="10800000" flipH="1">
            <a:off x="0" y="-6868"/>
            <a:ext cx="2571719" cy="88310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 flipH="1">
            <a:off x="6747120" y="4318149"/>
            <a:ext cx="2403746" cy="82542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-975350" y="4195157"/>
            <a:ext cx="1635402" cy="1635402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55722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1"/>
          <p:cNvSpPr txBox="1">
            <a:spLocks noGrp="1"/>
          </p:cNvSpPr>
          <p:nvPr>
            <p:ph type="subTitle" idx="1"/>
          </p:nvPr>
        </p:nvSpPr>
        <p:spPr>
          <a:xfrm>
            <a:off x="720000" y="1819969"/>
            <a:ext cx="2459100" cy="90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1"/>
          <p:cNvSpPr txBox="1">
            <a:spLocks noGrp="1"/>
          </p:cNvSpPr>
          <p:nvPr>
            <p:ph type="subTitle" idx="2"/>
          </p:nvPr>
        </p:nvSpPr>
        <p:spPr>
          <a:xfrm>
            <a:off x="3342473" y="1819969"/>
            <a:ext cx="2459100" cy="90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1"/>
          <p:cNvSpPr txBox="1">
            <a:spLocks noGrp="1"/>
          </p:cNvSpPr>
          <p:nvPr>
            <p:ph type="subTitle" idx="3"/>
          </p:nvPr>
        </p:nvSpPr>
        <p:spPr>
          <a:xfrm>
            <a:off x="5964606" y="1819969"/>
            <a:ext cx="2459700" cy="90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1"/>
          <p:cNvSpPr txBox="1">
            <a:spLocks noGrp="1"/>
          </p:cNvSpPr>
          <p:nvPr>
            <p:ph type="subTitle" idx="4"/>
          </p:nvPr>
        </p:nvSpPr>
        <p:spPr>
          <a:xfrm>
            <a:off x="720000" y="3436425"/>
            <a:ext cx="2459100" cy="90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subTitle" idx="5"/>
          </p:nvPr>
        </p:nvSpPr>
        <p:spPr>
          <a:xfrm>
            <a:off x="3342473" y="3436425"/>
            <a:ext cx="2459100" cy="90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subTitle" idx="6"/>
          </p:nvPr>
        </p:nvSpPr>
        <p:spPr>
          <a:xfrm>
            <a:off x="5970306" y="3436425"/>
            <a:ext cx="2454000" cy="90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7"/>
          </p:nvPr>
        </p:nvSpPr>
        <p:spPr>
          <a:xfrm>
            <a:off x="720000" y="13528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subTitle" idx="8"/>
          </p:nvPr>
        </p:nvSpPr>
        <p:spPr>
          <a:xfrm>
            <a:off x="3342479" y="13528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9"/>
          </p:nvPr>
        </p:nvSpPr>
        <p:spPr>
          <a:xfrm>
            <a:off x="5964606" y="1352875"/>
            <a:ext cx="24597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subTitle" idx="13"/>
          </p:nvPr>
        </p:nvSpPr>
        <p:spPr>
          <a:xfrm>
            <a:off x="720000" y="29732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14"/>
          </p:nvPr>
        </p:nvSpPr>
        <p:spPr>
          <a:xfrm>
            <a:off x="3342479" y="29732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subTitle" idx="15"/>
          </p:nvPr>
        </p:nvSpPr>
        <p:spPr>
          <a:xfrm>
            <a:off x="5965206" y="29732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0" name="Google Shape;170;p21"/>
          <p:cNvSpPr/>
          <p:nvPr/>
        </p:nvSpPr>
        <p:spPr>
          <a:xfrm rot="10800000">
            <a:off x="6572280" y="0"/>
            <a:ext cx="2571719" cy="88310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1"/>
          <p:cNvSpPr/>
          <p:nvPr/>
        </p:nvSpPr>
        <p:spPr>
          <a:xfrm>
            <a:off x="0" y="4318149"/>
            <a:ext cx="2403746" cy="82542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1"/>
          <p:cNvSpPr/>
          <p:nvPr/>
        </p:nvSpPr>
        <p:spPr>
          <a:xfrm>
            <a:off x="7660725" y="4535125"/>
            <a:ext cx="1168535" cy="1168535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04684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/>
          <p:nvPr/>
        </p:nvSpPr>
        <p:spPr>
          <a:xfrm rot="10800000">
            <a:off x="6579147" y="-6868"/>
            <a:ext cx="2571719" cy="88310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3"/>
          <p:cNvSpPr/>
          <p:nvPr/>
        </p:nvSpPr>
        <p:spPr>
          <a:xfrm>
            <a:off x="0" y="4318149"/>
            <a:ext cx="2403746" cy="82542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3"/>
          <p:cNvSpPr/>
          <p:nvPr/>
        </p:nvSpPr>
        <p:spPr>
          <a:xfrm flipH="1">
            <a:off x="8572169" y="3334026"/>
            <a:ext cx="1022185" cy="1022185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15906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 flipH="1">
            <a:off x="-750475" y="1465150"/>
            <a:ext cx="1275878" cy="1275878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4"/>
          <p:cNvSpPr/>
          <p:nvPr/>
        </p:nvSpPr>
        <p:spPr>
          <a:xfrm flipH="1">
            <a:off x="6165809" y="4121350"/>
            <a:ext cx="2976644" cy="102214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4"/>
          <p:cNvSpPr/>
          <p:nvPr/>
        </p:nvSpPr>
        <p:spPr>
          <a:xfrm flipH="1">
            <a:off x="8516083" y="2343626"/>
            <a:ext cx="1376845" cy="1376845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4"/>
          <p:cNvSpPr/>
          <p:nvPr/>
        </p:nvSpPr>
        <p:spPr>
          <a:xfrm rot="10800000" flipH="1">
            <a:off x="-1541" y="0"/>
            <a:ext cx="2976644" cy="102214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539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7"/>
          <p:cNvPicPr preferRelativeResize="0"/>
          <p:nvPr/>
        </p:nvPicPr>
        <p:blipFill rotWithShape="1">
          <a:blip r:embed="rId2">
            <a:alphaModFix/>
          </a:blip>
          <a:srcRect l="18943" t="32830" r="-4275" b="5107"/>
          <a:stretch/>
        </p:blipFill>
        <p:spPr>
          <a:xfrm>
            <a:off x="0" y="0"/>
            <a:ext cx="2433525" cy="176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7"/>
          <p:cNvPicPr preferRelativeResize="0"/>
          <p:nvPr/>
        </p:nvPicPr>
        <p:blipFill rotWithShape="1">
          <a:blip r:embed="rId2">
            <a:alphaModFix/>
          </a:blip>
          <a:srcRect l="57567" b="5571"/>
          <a:stretch/>
        </p:blipFill>
        <p:spPr>
          <a:xfrm rot="10800000">
            <a:off x="8181676" y="2502076"/>
            <a:ext cx="963800" cy="214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6460" y="3548525"/>
            <a:ext cx="806211" cy="5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7413" y="2851742"/>
            <a:ext cx="613175" cy="611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4658466" y="4760013"/>
            <a:ext cx="886546" cy="46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2025" y="-285125"/>
            <a:ext cx="492550" cy="5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28"/>
          <p:cNvPicPr preferRelativeResize="0"/>
          <p:nvPr/>
        </p:nvPicPr>
        <p:blipFill rotWithShape="1">
          <a:blip r:embed="rId2">
            <a:alphaModFix/>
          </a:blip>
          <a:srcRect l="32106" t="-5342" r="-4272" b="5111"/>
          <a:stretch/>
        </p:blipFill>
        <p:spPr>
          <a:xfrm rot="-5400000">
            <a:off x="7188225" y="3187725"/>
            <a:ext cx="1639324" cy="227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8"/>
          <p:cNvPicPr preferRelativeResize="0"/>
          <p:nvPr/>
        </p:nvPicPr>
        <p:blipFill rotWithShape="1">
          <a:blip r:embed="rId2">
            <a:alphaModFix/>
          </a:blip>
          <a:srcRect l="34143" r="-6" b="22958"/>
          <a:stretch/>
        </p:blipFill>
        <p:spPr>
          <a:xfrm rot="10800000" flipH="1">
            <a:off x="-13275" y="0"/>
            <a:ext cx="1496000" cy="174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3790" y="706575"/>
            <a:ext cx="806211" cy="5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07113" y="-287483"/>
            <a:ext cx="613175" cy="611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-201634" y="2994663"/>
            <a:ext cx="886546" cy="46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8125" y="4785375"/>
            <a:ext cx="492550" cy="5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275" y="1183925"/>
            <a:ext cx="7713600" cy="23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25" y="3550075"/>
            <a:ext cx="77136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Noto Sans"/>
                <a:ea typeface="Noto Sans"/>
                <a:cs typeface="Noto Sans"/>
                <a:sym typeface="Noto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617050" y="1465150"/>
            <a:ext cx="1275878" cy="1275878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4121350"/>
            <a:ext cx="2976644" cy="102214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750475" y="2343626"/>
            <a:ext cx="1376845" cy="1376845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6167350" y="-6777"/>
            <a:ext cx="2976644" cy="102214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503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91900" y="2308077"/>
            <a:ext cx="4360200" cy="17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027150" y="1196535"/>
            <a:ext cx="1089900" cy="890400"/>
          </a:xfrm>
          <a:prstGeom prst="rect">
            <a:avLst/>
          </a:prstGeom>
          <a:solidFill>
            <a:schemeClr val="l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/>
          <p:nvPr/>
        </p:nvSpPr>
        <p:spPr>
          <a:xfrm>
            <a:off x="0" y="4121350"/>
            <a:ext cx="2976644" cy="102214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rot="10800000">
            <a:off x="6167350" y="0"/>
            <a:ext cx="2976644" cy="1022147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8428900" y="1415182"/>
            <a:ext cx="1635402" cy="1635402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-453225" y="2648226"/>
            <a:ext cx="1022185" cy="1022185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3621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8519175" y="266251"/>
            <a:ext cx="930238" cy="930238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4"/>
          <p:cNvSpPr/>
          <p:nvPr/>
        </p:nvSpPr>
        <p:spPr>
          <a:xfrm rot="10800000" flipH="1">
            <a:off x="0" y="0"/>
            <a:ext cx="2571719" cy="88310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 flipH="1">
            <a:off x="6740252" y="4318149"/>
            <a:ext cx="2403746" cy="82542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2640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/>
          <p:nvPr/>
        </p:nvSpPr>
        <p:spPr>
          <a:xfrm rot="10800000">
            <a:off x="6579147" y="-6868"/>
            <a:ext cx="2571719" cy="88310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0" y="4318149"/>
            <a:ext cx="2403746" cy="825420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 flipH="1">
            <a:off x="8572169" y="3334026"/>
            <a:ext cx="1022185" cy="1022185"/>
          </a:xfrm>
          <a:custGeom>
            <a:avLst/>
            <a:gdLst/>
            <a:ahLst/>
            <a:cxnLst/>
            <a:rect l="l" t="t" r="r" b="b"/>
            <a:pathLst>
              <a:path w="18890" h="18890" extrusionOk="0">
                <a:moveTo>
                  <a:pt x="15528" y="3361"/>
                </a:moveTo>
                <a:cubicBezTo>
                  <a:pt x="12169" y="1"/>
                  <a:pt x="6721" y="1"/>
                  <a:pt x="3360" y="3361"/>
                </a:cubicBezTo>
                <a:cubicBezTo>
                  <a:pt x="1" y="6721"/>
                  <a:pt x="1" y="12169"/>
                  <a:pt x="3360" y="15530"/>
                </a:cubicBezTo>
                <a:cubicBezTo>
                  <a:pt x="6721" y="18889"/>
                  <a:pt x="12169" y="18889"/>
                  <a:pt x="15528" y="15530"/>
                </a:cubicBezTo>
                <a:cubicBezTo>
                  <a:pt x="18889" y="12169"/>
                  <a:pt x="18889" y="6721"/>
                  <a:pt x="15528" y="3361"/>
                </a:cubicBezTo>
                <a:close/>
                <a:moveTo>
                  <a:pt x="11918" y="11918"/>
                </a:moveTo>
                <a:cubicBezTo>
                  <a:pt x="10551" y="13283"/>
                  <a:pt x="8337" y="13283"/>
                  <a:pt x="6972" y="11918"/>
                </a:cubicBezTo>
                <a:cubicBezTo>
                  <a:pt x="5607" y="10553"/>
                  <a:pt x="5607" y="8338"/>
                  <a:pt x="6972" y="6972"/>
                </a:cubicBezTo>
                <a:cubicBezTo>
                  <a:pt x="8337" y="5607"/>
                  <a:pt x="10551" y="5607"/>
                  <a:pt x="11918" y="6972"/>
                </a:cubicBezTo>
                <a:cubicBezTo>
                  <a:pt x="13283" y="8338"/>
                  <a:pt x="13283" y="10553"/>
                  <a:pt x="11918" y="1191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6575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184500" y="917375"/>
            <a:ext cx="4244400" cy="10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4184500" y="2019925"/>
            <a:ext cx="4244400" cy="22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>
            <a:off x="0" y="0"/>
            <a:ext cx="3513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7"/>
          <p:cNvSpPr/>
          <p:nvPr/>
        </p:nvSpPr>
        <p:spPr>
          <a:xfrm rot="10800000">
            <a:off x="6899273" y="-64"/>
            <a:ext cx="2244725" cy="770814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 flipH="1">
            <a:off x="6899273" y="4372686"/>
            <a:ext cx="2244725" cy="770814"/>
          </a:xfrm>
          <a:custGeom>
            <a:avLst/>
            <a:gdLst/>
            <a:ahLst/>
            <a:cxnLst/>
            <a:rect l="l" t="t" r="r" b="b"/>
            <a:pathLst>
              <a:path w="210624" h="72326" extrusionOk="0">
                <a:moveTo>
                  <a:pt x="0" y="72325"/>
                </a:moveTo>
                <a:lnTo>
                  <a:pt x="0" y="0"/>
                </a:lnTo>
                <a:lnTo>
                  <a:pt x="210624" y="7232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2957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23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10800025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●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○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■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●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○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■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●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○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Comfortaa"/>
              <a:buChar char="■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3" r:id="rId3"/>
    <p:sldLayoutId id="2147483674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●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○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"/>
              <a:buChar char="■"/>
              <a:defRPr sz="12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9098883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7" r:id="rId4"/>
    <p:sldLayoutId id="2147483708" r:id="rId5"/>
    <p:sldLayoutId id="2147483709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20" r:id="rId15"/>
    <p:sldLayoutId id="2147483721" r:id="rId16"/>
    <p:sldLayoutId id="2147483722" r:id="rId17"/>
    <p:sldLayoutId id="2147483724" r:id="rId18"/>
    <p:sldLayoutId id="2147483725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10800025" scaled="0"/>
        </a:gra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2"/>
          <p:cNvPicPr preferRelativeResize="0"/>
          <p:nvPr/>
        </p:nvPicPr>
        <p:blipFill rotWithShape="1">
          <a:blip r:embed="rId3">
            <a:alphaModFix/>
          </a:blip>
          <a:srcRect b="4287"/>
          <a:stretch/>
        </p:blipFill>
        <p:spPr>
          <a:xfrm>
            <a:off x="4903125" y="1733850"/>
            <a:ext cx="3520873" cy="3409652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2"/>
          <p:cNvSpPr txBox="1">
            <a:spLocks noGrp="1"/>
          </p:cNvSpPr>
          <p:nvPr>
            <p:ph type="subTitle" idx="1"/>
          </p:nvPr>
        </p:nvSpPr>
        <p:spPr>
          <a:xfrm>
            <a:off x="719994" y="2345232"/>
            <a:ext cx="5227317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Analysis of Sales Data of Computech Computers</a:t>
            </a:r>
            <a:endParaRPr b="1" dirty="0"/>
          </a:p>
        </p:txBody>
      </p:sp>
      <p:sp>
        <p:nvSpPr>
          <p:cNvPr id="301" name="Google Shape;301;p32"/>
          <p:cNvSpPr txBox="1">
            <a:spLocks noGrp="1"/>
          </p:cNvSpPr>
          <p:nvPr>
            <p:ph type="ctrTitle"/>
          </p:nvPr>
        </p:nvSpPr>
        <p:spPr>
          <a:xfrm>
            <a:off x="660524" y="807328"/>
            <a:ext cx="7704000" cy="193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Business Data Management</a:t>
            </a:r>
            <a:br>
              <a:rPr lang="en" sz="4400" dirty="0"/>
            </a:br>
            <a:r>
              <a:rPr lang="en" sz="4400" dirty="0"/>
              <a:t>Capstone Project</a:t>
            </a:r>
            <a:endParaRPr sz="4400" dirty="0"/>
          </a:p>
        </p:txBody>
      </p:sp>
      <p:pic>
        <p:nvPicPr>
          <p:cNvPr id="302" name="Google Shape;30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7340" y="3699212"/>
            <a:ext cx="806211" cy="5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7398" y="3219356"/>
            <a:ext cx="412468" cy="297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2.png" descr="IIT Madras - Wikipedia">
            <a:extLst>
              <a:ext uri="{FF2B5EF4-FFF2-40B4-BE49-F238E27FC236}">
                <a16:creationId xmlns:a16="http://schemas.microsoft.com/office/drawing/2014/main" id="{2BF7B585-F81D-1C4F-6949-2B4276CAE345}"/>
              </a:ext>
            </a:extLst>
          </p:cNvPr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355767" y="268250"/>
            <a:ext cx="728461" cy="698188"/>
          </a:xfrm>
          <a:prstGeom prst="rect">
            <a:avLst/>
          </a:prstGeom>
          <a:ln/>
        </p:spPr>
      </p:pic>
      <p:sp>
        <p:nvSpPr>
          <p:cNvPr id="3" name="Google Shape;300;p32">
            <a:extLst>
              <a:ext uri="{FF2B5EF4-FFF2-40B4-BE49-F238E27FC236}">
                <a16:creationId xmlns:a16="http://schemas.microsoft.com/office/drawing/2014/main" id="{9E80D1E2-6E81-409D-91EA-BE06B16C9E3C}"/>
              </a:ext>
            </a:extLst>
          </p:cNvPr>
          <p:cNvSpPr txBox="1">
            <a:spLocks/>
          </p:cNvSpPr>
          <p:nvPr/>
        </p:nvSpPr>
        <p:spPr>
          <a:xfrm>
            <a:off x="719995" y="4218960"/>
            <a:ext cx="5227317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None/>
              <a:defRPr sz="1500" b="0" i="0" u="none" strike="noStrike" cap="none"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omfortaa"/>
              <a:buNone/>
              <a:defRPr sz="1800" b="0" i="0" u="none" strike="noStrike" cap="none"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omfortaa"/>
              <a:buNone/>
              <a:defRPr sz="1800" b="0" i="0" u="none" strike="noStrike" cap="none"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omfortaa"/>
              <a:buNone/>
              <a:defRPr sz="1800" b="0" i="0" u="none" strike="noStrike" cap="none"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omfortaa"/>
              <a:buNone/>
              <a:defRPr sz="1800" b="0" i="0" u="none" strike="noStrike" cap="none"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omfortaa"/>
              <a:buNone/>
              <a:defRPr sz="1800" b="0" i="0" u="none" strike="noStrike" cap="none"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omfortaa"/>
              <a:buNone/>
              <a:defRPr sz="1800" b="0" i="0" u="none" strike="noStrike" cap="none"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omfortaa"/>
              <a:buNone/>
              <a:defRPr sz="1800" b="0" i="0" u="none" strike="noStrike" cap="none"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Comfortaa"/>
              <a:buNone/>
              <a:defRPr sz="1800" b="0" i="0" u="none" strike="noStrike" cap="none"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marL="0" indent="0"/>
            <a:endParaRPr lang="en-US" sz="1000" dirty="0"/>
          </a:p>
          <a:p>
            <a:pPr marL="0" indent="0"/>
            <a:endParaRPr lang="en-US" sz="1200" u="sng" dirty="0"/>
          </a:p>
          <a:p>
            <a:pPr marL="0" indent="0"/>
            <a:r>
              <a:rPr lang="en-US" sz="1200" dirty="0"/>
              <a:t>Shwetha Sajeev</a:t>
            </a:r>
          </a:p>
          <a:p>
            <a:pPr marL="0" indent="0"/>
            <a:r>
              <a:rPr lang="en-US" sz="1200" dirty="0"/>
              <a:t>21f1000167</a:t>
            </a:r>
          </a:p>
          <a:p>
            <a:pPr marL="0" indent="0"/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760;p47">
            <a:extLst>
              <a:ext uri="{FF2B5EF4-FFF2-40B4-BE49-F238E27FC236}">
                <a16:creationId xmlns:a16="http://schemas.microsoft.com/office/drawing/2014/main" id="{14A3CD6B-9E68-FF9A-863A-FC018E8FC887}"/>
              </a:ext>
            </a:extLst>
          </p:cNvPr>
          <p:cNvSpPr txBox="1">
            <a:spLocks/>
          </p:cNvSpPr>
          <p:nvPr/>
        </p:nvSpPr>
        <p:spPr>
          <a:xfrm>
            <a:off x="2382300" y="2385896"/>
            <a:ext cx="4379400" cy="10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eko"/>
              <a:buNone/>
              <a:defRPr sz="3000" b="1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IN" sz="5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THANK </a:t>
            </a:r>
          </a:p>
          <a:p>
            <a:r>
              <a:rPr lang="en-IN" sz="5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YOU!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5099F05-B9E9-66B0-9E33-43DABC0D3F16}"/>
              </a:ext>
            </a:extLst>
          </p:cNvPr>
          <p:cNvSpPr txBox="1"/>
          <p:nvPr/>
        </p:nvSpPr>
        <p:spPr>
          <a:xfrm>
            <a:off x="8799392" y="4757660"/>
            <a:ext cx="5155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07;p46">
            <a:extLst>
              <a:ext uri="{FF2B5EF4-FFF2-40B4-BE49-F238E27FC236}">
                <a16:creationId xmlns:a16="http://schemas.microsoft.com/office/drawing/2014/main" id="{09764CED-D38B-C8D6-0E74-F278414DB1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5197" y="1254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About the Project</a:t>
            </a:r>
            <a:endParaRPr sz="18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2AA6BE-7047-8250-40EC-9060635E2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2914" y="892803"/>
            <a:ext cx="2335872" cy="19383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8994E8-277C-15AB-7E6A-1462886369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93" y="2946282"/>
            <a:ext cx="2335871" cy="17519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Google Shape;284;p31">
            <a:extLst>
              <a:ext uri="{FF2B5EF4-FFF2-40B4-BE49-F238E27FC236}">
                <a16:creationId xmlns:a16="http://schemas.microsoft.com/office/drawing/2014/main" id="{C5CB99C5-527B-9145-8CD3-D272721EAC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04214" y="1014583"/>
            <a:ext cx="4331470" cy="22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" b="1" dirty="0">
                <a:solidFill>
                  <a:srgbClr val="00000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Objective </a:t>
            </a:r>
            <a:r>
              <a:rPr lang="en" dirty="0">
                <a:solidFill>
                  <a:srgbClr val="00000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Addressing challenges faced by Computech Computers – B2C Computer Store</a:t>
            </a:r>
          </a:p>
          <a:p>
            <a:pPr marL="28575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" b="1" dirty="0">
              <a:solidFill>
                <a:srgbClr val="000000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28575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" b="1" dirty="0">
                <a:solidFill>
                  <a:srgbClr val="00000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Location : </a:t>
            </a:r>
            <a:r>
              <a:rPr lang="en-IN" dirty="0">
                <a:solidFill>
                  <a:srgbClr val="00000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Kolenchery (Manjamkuzhi shopping complex, college junction), Ernakulam, Kerala</a:t>
            </a:r>
          </a:p>
          <a:p>
            <a:pPr marL="0" indent="0">
              <a:buNone/>
            </a:pPr>
            <a:endParaRPr lang="en-US" dirty="0"/>
          </a:p>
          <a:p>
            <a:pPr marL="285750" indent="-285750" algn="l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0000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First computer store in Kolenchery</a:t>
            </a: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689DDAF-03F1-DC3E-C209-2970F10200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8786" y="879090"/>
            <a:ext cx="1470411" cy="19520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B11651-F068-7166-A823-6BF507BFE167}"/>
              </a:ext>
            </a:extLst>
          </p:cNvPr>
          <p:cNvSpPr txBox="1"/>
          <p:nvPr/>
        </p:nvSpPr>
        <p:spPr>
          <a:xfrm>
            <a:off x="2900924" y="3025817"/>
            <a:ext cx="6094393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b="1" dirty="0">
                <a:solidFill>
                  <a:schemeClr val="accent2">
                    <a:lumMod val="50000"/>
                  </a:schemeClr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Noto Sans"/>
              </a:rPr>
              <a:t>Organizational Details</a:t>
            </a:r>
            <a:r>
              <a:rPr kumimoji="0" lang="en" sz="1400" b="1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Noto Sans"/>
              </a:rPr>
              <a:t> </a:t>
            </a:r>
            <a:r>
              <a:rPr kumimoji="0" lang="en" sz="1400" b="1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Noto Sans"/>
              </a:rPr>
              <a:t>:</a:t>
            </a:r>
          </a:p>
          <a:p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Noto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Noto Sans"/>
              </a:rPr>
              <a:t>Founder :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Noto Sans"/>
              </a:rPr>
              <a:t>Mr. Sony P George (2007)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0" lang="en-US" sz="12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Noto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Noto Sans"/>
              </a:rPr>
              <a:t>Sale and repair :  </a:t>
            </a:r>
            <a:r>
              <a:rPr kumimoji="0" lang="en-US" sz="12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Noto Sans"/>
              </a:rPr>
              <a:t>computers, laptops, printers, modems, headsets, solar panels and CCTV cameras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0" lang="en" sz="14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Noto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en" sz="12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Noto Sans"/>
              </a:rPr>
              <a:t>Services :</a:t>
            </a:r>
            <a:r>
              <a:rPr kumimoji="0" lang="en" sz="12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Noto Sans"/>
              </a:rPr>
              <a:t> CCTV Installation, same day delivery, shop in-store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0" lang="en" sz="1400" i="0" u="none" strike="noStrike" kern="0" cap="none" spc="0" normalizeH="0" baseline="0" noProof="0" dirty="0">
              <a:ln>
                <a:noFill/>
              </a:ln>
              <a:solidFill>
                <a:srgbClr val="2A265A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Noto Sans"/>
            </a:endParaRP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977079-327A-F150-24D6-CAD5ED1849DA}"/>
              </a:ext>
            </a:extLst>
          </p:cNvPr>
          <p:cNvSpPr txBox="1"/>
          <p:nvPr/>
        </p:nvSpPr>
        <p:spPr>
          <a:xfrm>
            <a:off x="8799392" y="4757660"/>
            <a:ext cx="5155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97802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707;p46">
            <a:extLst>
              <a:ext uri="{FF2B5EF4-FFF2-40B4-BE49-F238E27FC236}">
                <a16:creationId xmlns:a16="http://schemas.microsoft.com/office/drawing/2014/main" id="{5DC90278-9496-F182-AC0D-FC3591BA3C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20970" y="35539"/>
            <a:ext cx="52389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Problem Statement</a:t>
            </a:r>
            <a:endParaRPr sz="18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467" name="Google Shape;633;p23">
            <a:extLst>
              <a:ext uri="{FF2B5EF4-FFF2-40B4-BE49-F238E27FC236}">
                <a16:creationId xmlns:a16="http://schemas.microsoft.com/office/drawing/2014/main" id="{3642532E-F715-CB84-730B-A47E25FC165A}"/>
              </a:ext>
            </a:extLst>
          </p:cNvPr>
          <p:cNvSpPr/>
          <p:nvPr/>
        </p:nvSpPr>
        <p:spPr>
          <a:xfrm>
            <a:off x="7418648" y="1420203"/>
            <a:ext cx="167934" cy="167881"/>
          </a:xfrm>
          <a:custGeom>
            <a:avLst/>
            <a:gdLst/>
            <a:ahLst/>
            <a:cxnLst/>
            <a:rect l="l" t="t" r="r" b="b"/>
            <a:pathLst>
              <a:path w="3915" h="3914" extrusionOk="0">
                <a:moveTo>
                  <a:pt x="3914" y="1"/>
                </a:moveTo>
                <a:lnTo>
                  <a:pt x="3914" y="1"/>
                </a:lnTo>
                <a:cubicBezTo>
                  <a:pt x="3909" y="6"/>
                  <a:pt x="3902" y="8"/>
                  <a:pt x="3897" y="13"/>
                </a:cubicBezTo>
                <a:lnTo>
                  <a:pt x="1" y="3909"/>
                </a:lnTo>
                <a:lnTo>
                  <a:pt x="1" y="3914"/>
                </a:lnTo>
                <a:lnTo>
                  <a:pt x="3914" y="1"/>
                </a:lnTo>
                <a:close/>
              </a:path>
            </a:pathLst>
          </a:cu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468" name="Google Shape;634;p23">
            <a:extLst>
              <a:ext uri="{FF2B5EF4-FFF2-40B4-BE49-F238E27FC236}">
                <a16:creationId xmlns:a16="http://schemas.microsoft.com/office/drawing/2014/main" id="{5BD39721-95A3-E357-27A9-2EA911C123A5}"/>
              </a:ext>
            </a:extLst>
          </p:cNvPr>
          <p:cNvGrpSpPr/>
          <p:nvPr/>
        </p:nvGrpSpPr>
        <p:grpSpPr>
          <a:xfrm>
            <a:off x="3182722" y="668873"/>
            <a:ext cx="2941059" cy="2202579"/>
            <a:chOff x="2363734" y="1025712"/>
            <a:chExt cx="2941059" cy="2202579"/>
          </a:xfrm>
        </p:grpSpPr>
        <p:sp>
          <p:nvSpPr>
            <p:cNvPr id="471" name="Google Shape;637;p23">
              <a:extLst>
                <a:ext uri="{FF2B5EF4-FFF2-40B4-BE49-F238E27FC236}">
                  <a16:creationId xmlns:a16="http://schemas.microsoft.com/office/drawing/2014/main" id="{1C342BE6-C53D-D5DB-30E6-47762946A31D}"/>
                </a:ext>
              </a:extLst>
            </p:cNvPr>
            <p:cNvSpPr/>
            <p:nvPr/>
          </p:nvSpPr>
          <p:spPr>
            <a:xfrm flipH="1">
              <a:off x="3097072" y="1762740"/>
              <a:ext cx="1470698" cy="1465551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418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2" name="Google Shape;638;p23">
              <a:extLst>
                <a:ext uri="{FF2B5EF4-FFF2-40B4-BE49-F238E27FC236}">
                  <a16:creationId xmlns:a16="http://schemas.microsoft.com/office/drawing/2014/main" id="{D495BEA7-E2A4-AF2B-C6C2-5EF665CA8BF9}"/>
                </a:ext>
              </a:extLst>
            </p:cNvPr>
            <p:cNvSpPr/>
            <p:nvPr/>
          </p:nvSpPr>
          <p:spPr>
            <a:xfrm>
              <a:off x="2363734" y="1027326"/>
              <a:ext cx="1462291" cy="145714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FD65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73" name="Google Shape;639;p23">
              <a:extLst>
                <a:ext uri="{FF2B5EF4-FFF2-40B4-BE49-F238E27FC236}">
                  <a16:creationId xmlns:a16="http://schemas.microsoft.com/office/drawing/2014/main" id="{0D1BE5D6-883B-A643-B44A-31C46EA2C7D1}"/>
                </a:ext>
              </a:extLst>
            </p:cNvPr>
            <p:cNvSpPr/>
            <p:nvPr/>
          </p:nvSpPr>
          <p:spPr>
            <a:xfrm flipH="1">
              <a:off x="3842674" y="1025712"/>
              <a:ext cx="1462119" cy="145714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BEB9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74" name="Google Shape;640;p23">
            <a:extLst>
              <a:ext uri="{FF2B5EF4-FFF2-40B4-BE49-F238E27FC236}">
                <a16:creationId xmlns:a16="http://schemas.microsoft.com/office/drawing/2014/main" id="{AF062987-08DF-2A89-DD68-B0AB826E00DF}"/>
              </a:ext>
            </a:extLst>
          </p:cNvPr>
          <p:cNvGrpSpPr/>
          <p:nvPr/>
        </p:nvGrpSpPr>
        <p:grpSpPr>
          <a:xfrm>
            <a:off x="1178016" y="3096411"/>
            <a:ext cx="1652810" cy="1234122"/>
            <a:chOff x="346795" y="3453250"/>
            <a:chExt cx="1595774" cy="1234122"/>
          </a:xfrm>
        </p:grpSpPr>
        <p:sp>
          <p:nvSpPr>
            <p:cNvPr id="475" name="Google Shape;641;p23">
              <a:extLst>
                <a:ext uri="{FF2B5EF4-FFF2-40B4-BE49-F238E27FC236}">
                  <a16:creationId xmlns:a16="http://schemas.microsoft.com/office/drawing/2014/main" id="{28B6E9A7-F271-E71A-F0B4-BF4AF2D2FA3D}"/>
                </a:ext>
              </a:extLst>
            </p:cNvPr>
            <p:cNvSpPr txBox="1"/>
            <p:nvPr/>
          </p:nvSpPr>
          <p:spPr>
            <a:xfrm>
              <a:off x="346795" y="4151872"/>
              <a:ext cx="1595774" cy="53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buClrTx/>
                <a:buSzPts val="1100"/>
              </a:pPr>
              <a:r>
                <a:rPr kumimoji="0" lang="en" sz="11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  <a:sym typeface="Roboto"/>
                </a:rPr>
                <a:t>Increased competition due</a:t>
              </a:r>
            </a:p>
            <a:p>
              <a:pPr algn="ctr">
                <a:buClrTx/>
                <a:buSzPts val="1100"/>
              </a:pPr>
              <a:r>
                <a:rPr kumimoji="0" lang="en" sz="11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  <a:sym typeface="Roboto"/>
                </a:rPr>
                <a:t>to increase in influx of </a:t>
              </a:r>
            </a:p>
            <a:p>
              <a:pPr algn="ctr">
                <a:buClrTx/>
                <a:buSzPts val="1100"/>
              </a:pPr>
              <a:r>
                <a:rPr kumimoji="0" lang="en" sz="11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  <a:sym typeface="Roboto"/>
                </a:rPr>
                <a:t>e-commerce has led to decline in business</a:t>
              </a:r>
              <a:endParaRPr kumimoji="0" sz="1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Roboto"/>
              </a:endParaRPr>
            </a:p>
          </p:txBody>
        </p:sp>
        <p:sp>
          <p:nvSpPr>
            <p:cNvPr id="477" name="Google Shape;643;p23">
              <a:extLst>
                <a:ext uri="{FF2B5EF4-FFF2-40B4-BE49-F238E27FC236}">
                  <a16:creationId xmlns:a16="http://schemas.microsoft.com/office/drawing/2014/main" id="{71ED5E2C-6CBD-30D4-802C-B318E322A4A5}"/>
                </a:ext>
              </a:extLst>
            </p:cNvPr>
            <p:cNvSpPr txBox="1"/>
            <p:nvPr/>
          </p:nvSpPr>
          <p:spPr>
            <a:xfrm>
              <a:off x="935763" y="3453250"/>
              <a:ext cx="508500" cy="335400"/>
            </a:xfrm>
            <a:prstGeom prst="rect">
              <a:avLst/>
            </a:prstGeom>
            <a:solidFill>
              <a:srgbClr val="FD65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8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kumimoji="0" sz="18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81" name="Google Shape;647;p23">
            <a:extLst>
              <a:ext uri="{FF2B5EF4-FFF2-40B4-BE49-F238E27FC236}">
                <a16:creationId xmlns:a16="http://schemas.microsoft.com/office/drawing/2014/main" id="{B6EFA2F4-76A9-816F-C642-1E62103672B2}"/>
              </a:ext>
            </a:extLst>
          </p:cNvPr>
          <p:cNvSpPr txBox="1"/>
          <p:nvPr/>
        </p:nvSpPr>
        <p:spPr>
          <a:xfrm>
            <a:off x="4656948" y="3341207"/>
            <a:ext cx="508500" cy="335400"/>
          </a:xfrm>
          <a:prstGeom prst="rect">
            <a:avLst/>
          </a:prstGeom>
          <a:solidFill>
            <a:srgbClr val="4182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5" name="Google Shape;651;p23">
            <a:extLst>
              <a:ext uri="{FF2B5EF4-FFF2-40B4-BE49-F238E27FC236}">
                <a16:creationId xmlns:a16="http://schemas.microsoft.com/office/drawing/2014/main" id="{866F870F-CADE-5AC7-D811-7121F376C7AE}"/>
              </a:ext>
            </a:extLst>
          </p:cNvPr>
          <p:cNvSpPr txBox="1"/>
          <p:nvPr/>
        </p:nvSpPr>
        <p:spPr>
          <a:xfrm>
            <a:off x="7389249" y="3026275"/>
            <a:ext cx="508500" cy="335400"/>
          </a:xfrm>
          <a:prstGeom prst="rect">
            <a:avLst/>
          </a:prstGeom>
          <a:solidFill>
            <a:srgbClr val="BEB9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93" name="Google Shape;659;p23">
            <a:extLst>
              <a:ext uri="{FF2B5EF4-FFF2-40B4-BE49-F238E27FC236}">
                <a16:creationId xmlns:a16="http://schemas.microsoft.com/office/drawing/2014/main" id="{BC3A9C5D-F83E-2308-9060-39B2265D9DF9}"/>
              </a:ext>
            </a:extLst>
          </p:cNvPr>
          <p:cNvGrpSpPr/>
          <p:nvPr/>
        </p:nvGrpSpPr>
        <p:grpSpPr>
          <a:xfrm>
            <a:off x="3661811" y="1013817"/>
            <a:ext cx="561900" cy="561900"/>
            <a:chOff x="2813925" y="1475113"/>
            <a:chExt cx="561900" cy="561900"/>
          </a:xfrm>
        </p:grpSpPr>
        <p:sp>
          <p:nvSpPr>
            <p:cNvPr id="494" name="Google Shape;660;p23">
              <a:extLst>
                <a:ext uri="{FF2B5EF4-FFF2-40B4-BE49-F238E27FC236}">
                  <a16:creationId xmlns:a16="http://schemas.microsoft.com/office/drawing/2014/main" id="{91E12889-875C-2406-0349-27067EA0022B}"/>
                </a:ext>
              </a:extLst>
            </p:cNvPr>
            <p:cNvSpPr/>
            <p:nvPr/>
          </p:nvSpPr>
          <p:spPr>
            <a:xfrm>
              <a:off x="2813925" y="1475113"/>
              <a:ext cx="561900" cy="561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495" name="Google Shape;661;p23">
              <a:extLst>
                <a:ext uri="{FF2B5EF4-FFF2-40B4-BE49-F238E27FC236}">
                  <a16:creationId xmlns:a16="http://schemas.microsoft.com/office/drawing/2014/main" id="{46B95298-62A6-AA24-323B-322587882833}"/>
                </a:ext>
              </a:extLst>
            </p:cNvPr>
            <p:cNvGrpSpPr/>
            <p:nvPr/>
          </p:nvGrpSpPr>
          <p:grpSpPr>
            <a:xfrm>
              <a:off x="2913215" y="1598341"/>
              <a:ext cx="363316" cy="315437"/>
              <a:chOff x="6218300" y="4416175"/>
              <a:chExt cx="516000" cy="448000"/>
            </a:xfrm>
          </p:grpSpPr>
          <p:sp>
            <p:nvSpPr>
              <p:cNvPr id="496" name="Google Shape;662;p23">
                <a:extLst>
                  <a:ext uri="{FF2B5EF4-FFF2-40B4-BE49-F238E27FC236}">
                    <a16:creationId xmlns:a16="http://schemas.microsoft.com/office/drawing/2014/main" id="{8FCFCD7E-605A-D658-572D-E2A4477A560B}"/>
                  </a:ext>
                </a:extLst>
              </p:cNvPr>
              <p:cNvSpPr/>
              <p:nvPr/>
            </p:nvSpPr>
            <p:spPr>
              <a:xfrm>
                <a:off x="6462150" y="4525375"/>
                <a:ext cx="28250" cy="141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5650" extrusionOk="0">
                    <a:moveTo>
                      <a:pt x="566" y="1"/>
                    </a:moveTo>
                    <a:cubicBezTo>
                      <a:pt x="253" y="1"/>
                      <a:pt x="0" y="254"/>
                      <a:pt x="0" y="567"/>
                    </a:cubicBezTo>
                    <a:lnTo>
                      <a:pt x="0" y="5087"/>
                    </a:lnTo>
                    <a:cubicBezTo>
                      <a:pt x="0" y="5397"/>
                      <a:pt x="253" y="5650"/>
                      <a:pt x="566" y="5650"/>
                    </a:cubicBezTo>
                    <a:cubicBezTo>
                      <a:pt x="877" y="5650"/>
                      <a:pt x="1130" y="5397"/>
                      <a:pt x="1130" y="5087"/>
                    </a:cubicBezTo>
                    <a:lnTo>
                      <a:pt x="1130" y="567"/>
                    </a:lnTo>
                    <a:cubicBezTo>
                      <a:pt x="1130" y="254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97" name="Google Shape;663;p23">
                <a:extLst>
                  <a:ext uri="{FF2B5EF4-FFF2-40B4-BE49-F238E27FC236}">
                    <a16:creationId xmlns:a16="http://schemas.microsoft.com/office/drawing/2014/main" id="{BA7C15F8-1892-9EB3-59CF-77AD2E0BC870}"/>
                  </a:ext>
                </a:extLst>
              </p:cNvPr>
              <p:cNvSpPr/>
              <p:nvPr/>
            </p:nvSpPr>
            <p:spPr>
              <a:xfrm>
                <a:off x="6218300" y="4416175"/>
                <a:ext cx="516000" cy="448000"/>
              </a:xfrm>
              <a:custGeom>
                <a:avLst/>
                <a:gdLst/>
                <a:ahLst/>
                <a:cxnLst/>
                <a:rect l="l" t="t" r="r" b="b"/>
                <a:pathLst>
                  <a:path w="20640" h="17920" extrusionOk="0">
                    <a:moveTo>
                      <a:pt x="10320" y="3240"/>
                    </a:moveTo>
                    <a:cubicBezTo>
                      <a:pt x="11254" y="3240"/>
                      <a:pt x="12013" y="3998"/>
                      <a:pt x="12013" y="4935"/>
                    </a:cubicBezTo>
                    <a:lnTo>
                      <a:pt x="12013" y="9452"/>
                    </a:lnTo>
                    <a:cubicBezTo>
                      <a:pt x="12013" y="10385"/>
                      <a:pt x="11254" y="11144"/>
                      <a:pt x="10320" y="11144"/>
                    </a:cubicBezTo>
                    <a:cubicBezTo>
                      <a:pt x="9384" y="11144"/>
                      <a:pt x="8625" y="10385"/>
                      <a:pt x="8625" y="9452"/>
                    </a:cubicBezTo>
                    <a:lnTo>
                      <a:pt x="8625" y="4935"/>
                    </a:lnTo>
                    <a:cubicBezTo>
                      <a:pt x="8625" y="3998"/>
                      <a:pt x="9384" y="3240"/>
                      <a:pt x="10320" y="3240"/>
                    </a:cubicBezTo>
                    <a:close/>
                    <a:moveTo>
                      <a:pt x="10320" y="12274"/>
                    </a:moveTo>
                    <a:cubicBezTo>
                      <a:pt x="10538" y="12274"/>
                      <a:pt x="10758" y="12316"/>
                      <a:pt x="10968" y="12403"/>
                    </a:cubicBezTo>
                    <a:cubicBezTo>
                      <a:pt x="11600" y="12665"/>
                      <a:pt x="12013" y="13282"/>
                      <a:pt x="12013" y="13969"/>
                    </a:cubicBezTo>
                    <a:cubicBezTo>
                      <a:pt x="12013" y="14902"/>
                      <a:pt x="11254" y="15661"/>
                      <a:pt x="10320" y="15661"/>
                    </a:cubicBezTo>
                    <a:cubicBezTo>
                      <a:pt x="9634" y="15661"/>
                      <a:pt x="9017" y="15248"/>
                      <a:pt x="8755" y="14616"/>
                    </a:cubicBezTo>
                    <a:cubicBezTo>
                      <a:pt x="8493" y="13984"/>
                      <a:pt x="8637" y="13255"/>
                      <a:pt x="9122" y="12770"/>
                    </a:cubicBezTo>
                    <a:cubicBezTo>
                      <a:pt x="9446" y="12446"/>
                      <a:pt x="9880" y="12274"/>
                      <a:pt x="10320" y="12274"/>
                    </a:cubicBezTo>
                    <a:close/>
                    <a:moveTo>
                      <a:pt x="10319" y="1"/>
                    </a:moveTo>
                    <a:cubicBezTo>
                      <a:pt x="9352" y="1"/>
                      <a:pt x="8386" y="487"/>
                      <a:pt x="7848" y="1460"/>
                    </a:cubicBezTo>
                    <a:lnTo>
                      <a:pt x="1040" y="13731"/>
                    </a:lnTo>
                    <a:cubicBezTo>
                      <a:pt x="1" y="15613"/>
                      <a:pt x="1359" y="17919"/>
                      <a:pt x="3509" y="17919"/>
                    </a:cubicBezTo>
                    <a:lnTo>
                      <a:pt x="17129" y="17919"/>
                    </a:lnTo>
                    <a:cubicBezTo>
                      <a:pt x="19279" y="17919"/>
                      <a:pt x="20640" y="15616"/>
                      <a:pt x="19598" y="13731"/>
                    </a:cubicBezTo>
                    <a:lnTo>
                      <a:pt x="12790" y="1460"/>
                    </a:lnTo>
                    <a:cubicBezTo>
                      <a:pt x="12252" y="487"/>
                      <a:pt x="11286" y="1"/>
                      <a:pt x="103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98" name="Google Shape;664;p23">
                <a:extLst>
                  <a:ext uri="{FF2B5EF4-FFF2-40B4-BE49-F238E27FC236}">
                    <a16:creationId xmlns:a16="http://schemas.microsoft.com/office/drawing/2014/main" id="{93536CC8-FE82-9980-13B4-3B8988B9B257}"/>
                  </a:ext>
                </a:extLst>
              </p:cNvPr>
              <p:cNvSpPr/>
              <p:nvPr/>
            </p:nvSpPr>
            <p:spPr>
              <a:xfrm>
                <a:off x="6462150" y="4751225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6" y="1"/>
                    </a:moveTo>
                    <a:cubicBezTo>
                      <a:pt x="253" y="1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7" y="1130"/>
                      <a:pt x="1130" y="877"/>
                      <a:pt x="1130" y="567"/>
                    </a:cubicBezTo>
                    <a:cubicBezTo>
                      <a:pt x="1130" y="253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</a:endParaRPr>
              </a:p>
            </p:txBody>
          </p:sp>
        </p:grpSp>
      </p:grpSp>
      <p:cxnSp>
        <p:nvCxnSpPr>
          <p:cNvPr id="499" name="Google Shape;665;p23">
            <a:extLst>
              <a:ext uri="{FF2B5EF4-FFF2-40B4-BE49-F238E27FC236}">
                <a16:creationId xmlns:a16="http://schemas.microsoft.com/office/drawing/2014/main" id="{3C13785E-D8D1-069B-8AF6-67D9B57F291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934584" y="1406355"/>
            <a:ext cx="1801644" cy="1652810"/>
          </a:xfrm>
          <a:prstGeom prst="bentConnector2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00" name="Google Shape;666;p23">
            <a:extLst>
              <a:ext uri="{FF2B5EF4-FFF2-40B4-BE49-F238E27FC236}">
                <a16:creationId xmlns:a16="http://schemas.microsoft.com/office/drawing/2014/main" id="{6957CE37-BC72-DDDF-8231-838F392A517E}"/>
              </a:ext>
            </a:extLst>
          </p:cNvPr>
          <p:cNvCxnSpPr>
            <a:cxnSpLocks/>
            <a:stCxn id="481" idx="0"/>
          </p:cNvCxnSpPr>
          <p:nvPr/>
        </p:nvCxnSpPr>
        <p:spPr>
          <a:xfrm rot="5400000" flipH="1" flipV="1">
            <a:off x="4523826" y="2648987"/>
            <a:ext cx="1079593" cy="30484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5" name="Google Shape;681;p23">
            <a:extLst>
              <a:ext uri="{FF2B5EF4-FFF2-40B4-BE49-F238E27FC236}">
                <a16:creationId xmlns:a16="http://schemas.microsoft.com/office/drawing/2014/main" id="{E8875FBB-9E3B-6D12-A365-F23A22134C5C}"/>
              </a:ext>
            </a:extLst>
          </p:cNvPr>
          <p:cNvCxnSpPr>
            <a:cxnSpLocks/>
            <a:stCxn id="485" idx="0"/>
          </p:cNvCxnSpPr>
          <p:nvPr/>
        </p:nvCxnSpPr>
        <p:spPr>
          <a:xfrm rot="16200000" flipV="1">
            <a:off x="5913560" y="1296335"/>
            <a:ext cx="1651394" cy="1808485"/>
          </a:xfrm>
          <a:prstGeom prst="bentConnector2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544" name="Google Shape;659;p23">
            <a:extLst>
              <a:ext uri="{FF2B5EF4-FFF2-40B4-BE49-F238E27FC236}">
                <a16:creationId xmlns:a16="http://schemas.microsoft.com/office/drawing/2014/main" id="{0747D2AC-06F6-9E35-74F4-FED18447D684}"/>
              </a:ext>
            </a:extLst>
          </p:cNvPr>
          <p:cNvGrpSpPr/>
          <p:nvPr/>
        </p:nvGrpSpPr>
        <p:grpSpPr>
          <a:xfrm>
            <a:off x="4349302" y="1804199"/>
            <a:ext cx="561900" cy="561900"/>
            <a:chOff x="2813925" y="1475113"/>
            <a:chExt cx="561900" cy="561900"/>
          </a:xfrm>
        </p:grpSpPr>
        <p:sp>
          <p:nvSpPr>
            <p:cNvPr id="545" name="Google Shape;660;p23">
              <a:extLst>
                <a:ext uri="{FF2B5EF4-FFF2-40B4-BE49-F238E27FC236}">
                  <a16:creationId xmlns:a16="http://schemas.microsoft.com/office/drawing/2014/main" id="{252FAF5A-2086-4B8C-C158-39273077F023}"/>
                </a:ext>
              </a:extLst>
            </p:cNvPr>
            <p:cNvSpPr/>
            <p:nvPr/>
          </p:nvSpPr>
          <p:spPr>
            <a:xfrm>
              <a:off x="2813925" y="1475113"/>
              <a:ext cx="561900" cy="561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546" name="Google Shape;661;p23">
              <a:extLst>
                <a:ext uri="{FF2B5EF4-FFF2-40B4-BE49-F238E27FC236}">
                  <a16:creationId xmlns:a16="http://schemas.microsoft.com/office/drawing/2014/main" id="{6FA653B6-E0A3-8A6F-0853-20EBECA75107}"/>
                </a:ext>
              </a:extLst>
            </p:cNvPr>
            <p:cNvGrpSpPr/>
            <p:nvPr/>
          </p:nvGrpSpPr>
          <p:grpSpPr>
            <a:xfrm>
              <a:off x="2913215" y="1598341"/>
              <a:ext cx="363316" cy="315437"/>
              <a:chOff x="6218300" y="4416175"/>
              <a:chExt cx="516000" cy="448000"/>
            </a:xfrm>
          </p:grpSpPr>
          <p:sp>
            <p:nvSpPr>
              <p:cNvPr id="547" name="Google Shape;662;p23">
                <a:extLst>
                  <a:ext uri="{FF2B5EF4-FFF2-40B4-BE49-F238E27FC236}">
                    <a16:creationId xmlns:a16="http://schemas.microsoft.com/office/drawing/2014/main" id="{38F5CC0D-8659-8B14-B6B1-F545D23075C7}"/>
                  </a:ext>
                </a:extLst>
              </p:cNvPr>
              <p:cNvSpPr/>
              <p:nvPr/>
            </p:nvSpPr>
            <p:spPr>
              <a:xfrm>
                <a:off x="6462150" y="4525375"/>
                <a:ext cx="28250" cy="141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5650" extrusionOk="0">
                    <a:moveTo>
                      <a:pt x="566" y="1"/>
                    </a:moveTo>
                    <a:cubicBezTo>
                      <a:pt x="253" y="1"/>
                      <a:pt x="0" y="254"/>
                      <a:pt x="0" y="567"/>
                    </a:cubicBezTo>
                    <a:lnTo>
                      <a:pt x="0" y="5087"/>
                    </a:lnTo>
                    <a:cubicBezTo>
                      <a:pt x="0" y="5397"/>
                      <a:pt x="253" y="5650"/>
                      <a:pt x="566" y="5650"/>
                    </a:cubicBezTo>
                    <a:cubicBezTo>
                      <a:pt x="877" y="5650"/>
                      <a:pt x="1130" y="5397"/>
                      <a:pt x="1130" y="5087"/>
                    </a:cubicBezTo>
                    <a:lnTo>
                      <a:pt x="1130" y="567"/>
                    </a:lnTo>
                    <a:cubicBezTo>
                      <a:pt x="1130" y="254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48" name="Google Shape;663;p23">
                <a:extLst>
                  <a:ext uri="{FF2B5EF4-FFF2-40B4-BE49-F238E27FC236}">
                    <a16:creationId xmlns:a16="http://schemas.microsoft.com/office/drawing/2014/main" id="{59923E76-58F9-65BA-8795-F3512F0D526C}"/>
                  </a:ext>
                </a:extLst>
              </p:cNvPr>
              <p:cNvSpPr/>
              <p:nvPr/>
            </p:nvSpPr>
            <p:spPr>
              <a:xfrm>
                <a:off x="6218300" y="4416175"/>
                <a:ext cx="516000" cy="448000"/>
              </a:xfrm>
              <a:custGeom>
                <a:avLst/>
                <a:gdLst/>
                <a:ahLst/>
                <a:cxnLst/>
                <a:rect l="l" t="t" r="r" b="b"/>
                <a:pathLst>
                  <a:path w="20640" h="17920" extrusionOk="0">
                    <a:moveTo>
                      <a:pt x="10320" y="3240"/>
                    </a:moveTo>
                    <a:cubicBezTo>
                      <a:pt x="11254" y="3240"/>
                      <a:pt x="12013" y="3998"/>
                      <a:pt x="12013" y="4935"/>
                    </a:cubicBezTo>
                    <a:lnTo>
                      <a:pt x="12013" y="9452"/>
                    </a:lnTo>
                    <a:cubicBezTo>
                      <a:pt x="12013" y="10385"/>
                      <a:pt x="11254" y="11144"/>
                      <a:pt x="10320" y="11144"/>
                    </a:cubicBezTo>
                    <a:cubicBezTo>
                      <a:pt x="9384" y="11144"/>
                      <a:pt x="8625" y="10385"/>
                      <a:pt x="8625" y="9452"/>
                    </a:cubicBezTo>
                    <a:lnTo>
                      <a:pt x="8625" y="4935"/>
                    </a:lnTo>
                    <a:cubicBezTo>
                      <a:pt x="8625" y="3998"/>
                      <a:pt x="9384" y="3240"/>
                      <a:pt x="10320" y="3240"/>
                    </a:cubicBezTo>
                    <a:close/>
                    <a:moveTo>
                      <a:pt x="10320" y="12274"/>
                    </a:moveTo>
                    <a:cubicBezTo>
                      <a:pt x="10538" y="12274"/>
                      <a:pt x="10758" y="12316"/>
                      <a:pt x="10968" y="12403"/>
                    </a:cubicBezTo>
                    <a:cubicBezTo>
                      <a:pt x="11600" y="12665"/>
                      <a:pt x="12013" y="13282"/>
                      <a:pt x="12013" y="13969"/>
                    </a:cubicBezTo>
                    <a:cubicBezTo>
                      <a:pt x="12013" y="14902"/>
                      <a:pt x="11254" y="15661"/>
                      <a:pt x="10320" y="15661"/>
                    </a:cubicBezTo>
                    <a:cubicBezTo>
                      <a:pt x="9634" y="15661"/>
                      <a:pt x="9017" y="15248"/>
                      <a:pt x="8755" y="14616"/>
                    </a:cubicBezTo>
                    <a:cubicBezTo>
                      <a:pt x="8493" y="13984"/>
                      <a:pt x="8637" y="13255"/>
                      <a:pt x="9122" y="12770"/>
                    </a:cubicBezTo>
                    <a:cubicBezTo>
                      <a:pt x="9446" y="12446"/>
                      <a:pt x="9880" y="12274"/>
                      <a:pt x="10320" y="12274"/>
                    </a:cubicBezTo>
                    <a:close/>
                    <a:moveTo>
                      <a:pt x="10319" y="1"/>
                    </a:moveTo>
                    <a:cubicBezTo>
                      <a:pt x="9352" y="1"/>
                      <a:pt x="8386" y="487"/>
                      <a:pt x="7848" y="1460"/>
                    </a:cubicBezTo>
                    <a:lnTo>
                      <a:pt x="1040" y="13731"/>
                    </a:lnTo>
                    <a:cubicBezTo>
                      <a:pt x="1" y="15613"/>
                      <a:pt x="1359" y="17919"/>
                      <a:pt x="3509" y="17919"/>
                    </a:cubicBezTo>
                    <a:lnTo>
                      <a:pt x="17129" y="17919"/>
                    </a:lnTo>
                    <a:cubicBezTo>
                      <a:pt x="19279" y="17919"/>
                      <a:pt x="20640" y="15616"/>
                      <a:pt x="19598" y="13731"/>
                    </a:cubicBezTo>
                    <a:lnTo>
                      <a:pt x="12790" y="1460"/>
                    </a:lnTo>
                    <a:cubicBezTo>
                      <a:pt x="12252" y="487"/>
                      <a:pt x="11286" y="1"/>
                      <a:pt x="103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49" name="Google Shape;664;p23">
                <a:extLst>
                  <a:ext uri="{FF2B5EF4-FFF2-40B4-BE49-F238E27FC236}">
                    <a16:creationId xmlns:a16="http://schemas.microsoft.com/office/drawing/2014/main" id="{8009AF07-8D23-532A-806A-D5F0242FA6EE}"/>
                  </a:ext>
                </a:extLst>
              </p:cNvPr>
              <p:cNvSpPr/>
              <p:nvPr/>
            </p:nvSpPr>
            <p:spPr>
              <a:xfrm>
                <a:off x="6462150" y="4751225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6" y="1"/>
                    </a:moveTo>
                    <a:cubicBezTo>
                      <a:pt x="253" y="1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7" y="1130"/>
                      <a:pt x="1130" y="877"/>
                      <a:pt x="1130" y="567"/>
                    </a:cubicBezTo>
                    <a:cubicBezTo>
                      <a:pt x="1130" y="253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550" name="Google Shape;659;p23">
            <a:extLst>
              <a:ext uri="{FF2B5EF4-FFF2-40B4-BE49-F238E27FC236}">
                <a16:creationId xmlns:a16="http://schemas.microsoft.com/office/drawing/2014/main" id="{E33A6650-652B-BA61-1340-2D3B8E582ADE}"/>
              </a:ext>
            </a:extLst>
          </p:cNvPr>
          <p:cNvGrpSpPr/>
          <p:nvPr/>
        </p:nvGrpSpPr>
        <p:grpSpPr>
          <a:xfrm>
            <a:off x="5130026" y="1159272"/>
            <a:ext cx="561900" cy="561900"/>
            <a:chOff x="2813925" y="1475113"/>
            <a:chExt cx="561900" cy="561900"/>
          </a:xfrm>
        </p:grpSpPr>
        <p:sp>
          <p:nvSpPr>
            <p:cNvPr id="551" name="Google Shape;660;p23">
              <a:extLst>
                <a:ext uri="{FF2B5EF4-FFF2-40B4-BE49-F238E27FC236}">
                  <a16:creationId xmlns:a16="http://schemas.microsoft.com/office/drawing/2014/main" id="{55EBBBD5-E59B-EA93-9BCA-B1282B83C323}"/>
                </a:ext>
              </a:extLst>
            </p:cNvPr>
            <p:cNvSpPr/>
            <p:nvPr/>
          </p:nvSpPr>
          <p:spPr>
            <a:xfrm>
              <a:off x="2813925" y="1475113"/>
              <a:ext cx="561900" cy="561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552" name="Google Shape;661;p23">
              <a:extLst>
                <a:ext uri="{FF2B5EF4-FFF2-40B4-BE49-F238E27FC236}">
                  <a16:creationId xmlns:a16="http://schemas.microsoft.com/office/drawing/2014/main" id="{FB5E6DF5-D100-500F-1292-03B298A34FD7}"/>
                </a:ext>
              </a:extLst>
            </p:cNvPr>
            <p:cNvGrpSpPr/>
            <p:nvPr/>
          </p:nvGrpSpPr>
          <p:grpSpPr>
            <a:xfrm>
              <a:off x="2913215" y="1598341"/>
              <a:ext cx="363316" cy="315437"/>
              <a:chOff x="6218300" y="4416175"/>
              <a:chExt cx="516000" cy="448000"/>
            </a:xfrm>
          </p:grpSpPr>
          <p:sp>
            <p:nvSpPr>
              <p:cNvPr id="553" name="Google Shape;662;p23">
                <a:extLst>
                  <a:ext uri="{FF2B5EF4-FFF2-40B4-BE49-F238E27FC236}">
                    <a16:creationId xmlns:a16="http://schemas.microsoft.com/office/drawing/2014/main" id="{01EC8276-CC16-D330-7CD9-5D955AA8A78B}"/>
                  </a:ext>
                </a:extLst>
              </p:cNvPr>
              <p:cNvSpPr/>
              <p:nvPr/>
            </p:nvSpPr>
            <p:spPr>
              <a:xfrm>
                <a:off x="6462150" y="4525375"/>
                <a:ext cx="28250" cy="141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5650" extrusionOk="0">
                    <a:moveTo>
                      <a:pt x="566" y="1"/>
                    </a:moveTo>
                    <a:cubicBezTo>
                      <a:pt x="253" y="1"/>
                      <a:pt x="0" y="254"/>
                      <a:pt x="0" y="567"/>
                    </a:cubicBezTo>
                    <a:lnTo>
                      <a:pt x="0" y="5087"/>
                    </a:lnTo>
                    <a:cubicBezTo>
                      <a:pt x="0" y="5397"/>
                      <a:pt x="253" y="5650"/>
                      <a:pt x="566" y="5650"/>
                    </a:cubicBezTo>
                    <a:cubicBezTo>
                      <a:pt x="877" y="5650"/>
                      <a:pt x="1130" y="5397"/>
                      <a:pt x="1130" y="5087"/>
                    </a:cubicBezTo>
                    <a:lnTo>
                      <a:pt x="1130" y="567"/>
                    </a:lnTo>
                    <a:cubicBezTo>
                      <a:pt x="1130" y="254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54" name="Google Shape;663;p23">
                <a:extLst>
                  <a:ext uri="{FF2B5EF4-FFF2-40B4-BE49-F238E27FC236}">
                    <a16:creationId xmlns:a16="http://schemas.microsoft.com/office/drawing/2014/main" id="{FF64932C-C6A5-801A-5641-3D2204DB5E15}"/>
                  </a:ext>
                </a:extLst>
              </p:cNvPr>
              <p:cNvSpPr/>
              <p:nvPr/>
            </p:nvSpPr>
            <p:spPr>
              <a:xfrm>
                <a:off x="6218300" y="4416175"/>
                <a:ext cx="516000" cy="448000"/>
              </a:xfrm>
              <a:custGeom>
                <a:avLst/>
                <a:gdLst/>
                <a:ahLst/>
                <a:cxnLst/>
                <a:rect l="l" t="t" r="r" b="b"/>
                <a:pathLst>
                  <a:path w="20640" h="17920" extrusionOk="0">
                    <a:moveTo>
                      <a:pt x="10320" y="3240"/>
                    </a:moveTo>
                    <a:cubicBezTo>
                      <a:pt x="11254" y="3240"/>
                      <a:pt x="12013" y="3998"/>
                      <a:pt x="12013" y="4935"/>
                    </a:cubicBezTo>
                    <a:lnTo>
                      <a:pt x="12013" y="9452"/>
                    </a:lnTo>
                    <a:cubicBezTo>
                      <a:pt x="12013" y="10385"/>
                      <a:pt x="11254" y="11144"/>
                      <a:pt x="10320" y="11144"/>
                    </a:cubicBezTo>
                    <a:cubicBezTo>
                      <a:pt x="9384" y="11144"/>
                      <a:pt x="8625" y="10385"/>
                      <a:pt x="8625" y="9452"/>
                    </a:cubicBezTo>
                    <a:lnTo>
                      <a:pt x="8625" y="4935"/>
                    </a:lnTo>
                    <a:cubicBezTo>
                      <a:pt x="8625" y="3998"/>
                      <a:pt x="9384" y="3240"/>
                      <a:pt x="10320" y="3240"/>
                    </a:cubicBezTo>
                    <a:close/>
                    <a:moveTo>
                      <a:pt x="10320" y="12274"/>
                    </a:moveTo>
                    <a:cubicBezTo>
                      <a:pt x="10538" y="12274"/>
                      <a:pt x="10758" y="12316"/>
                      <a:pt x="10968" y="12403"/>
                    </a:cubicBezTo>
                    <a:cubicBezTo>
                      <a:pt x="11600" y="12665"/>
                      <a:pt x="12013" y="13282"/>
                      <a:pt x="12013" y="13969"/>
                    </a:cubicBezTo>
                    <a:cubicBezTo>
                      <a:pt x="12013" y="14902"/>
                      <a:pt x="11254" y="15661"/>
                      <a:pt x="10320" y="15661"/>
                    </a:cubicBezTo>
                    <a:cubicBezTo>
                      <a:pt x="9634" y="15661"/>
                      <a:pt x="9017" y="15248"/>
                      <a:pt x="8755" y="14616"/>
                    </a:cubicBezTo>
                    <a:cubicBezTo>
                      <a:pt x="8493" y="13984"/>
                      <a:pt x="8637" y="13255"/>
                      <a:pt x="9122" y="12770"/>
                    </a:cubicBezTo>
                    <a:cubicBezTo>
                      <a:pt x="9446" y="12446"/>
                      <a:pt x="9880" y="12274"/>
                      <a:pt x="10320" y="12274"/>
                    </a:cubicBezTo>
                    <a:close/>
                    <a:moveTo>
                      <a:pt x="10319" y="1"/>
                    </a:moveTo>
                    <a:cubicBezTo>
                      <a:pt x="9352" y="1"/>
                      <a:pt x="8386" y="487"/>
                      <a:pt x="7848" y="1460"/>
                    </a:cubicBezTo>
                    <a:lnTo>
                      <a:pt x="1040" y="13731"/>
                    </a:lnTo>
                    <a:cubicBezTo>
                      <a:pt x="1" y="15613"/>
                      <a:pt x="1359" y="17919"/>
                      <a:pt x="3509" y="17919"/>
                    </a:cubicBezTo>
                    <a:lnTo>
                      <a:pt x="17129" y="17919"/>
                    </a:lnTo>
                    <a:cubicBezTo>
                      <a:pt x="19279" y="17919"/>
                      <a:pt x="20640" y="15616"/>
                      <a:pt x="19598" y="13731"/>
                    </a:cubicBezTo>
                    <a:lnTo>
                      <a:pt x="12790" y="1460"/>
                    </a:lnTo>
                    <a:cubicBezTo>
                      <a:pt x="12252" y="487"/>
                      <a:pt x="11286" y="1"/>
                      <a:pt x="103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55" name="Google Shape;664;p23">
                <a:extLst>
                  <a:ext uri="{FF2B5EF4-FFF2-40B4-BE49-F238E27FC236}">
                    <a16:creationId xmlns:a16="http://schemas.microsoft.com/office/drawing/2014/main" id="{DD310B9D-A7FC-2051-4E76-29862D9A9F17}"/>
                  </a:ext>
                </a:extLst>
              </p:cNvPr>
              <p:cNvSpPr/>
              <p:nvPr/>
            </p:nvSpPr>
            <p:spPr>
              <a:xfrm>
                <a:off x="6462150" y="4751225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6" y="1"/>
                    </a:moveTo>
                    <a:cubicBezTo>
                      <a:pt x="253" y="1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7" y="1130"/>
                      <a:pt x="1130" y="877"/>
                      <a:pt x="1130" y="567"/>
                    </a:cubicBezTo>
                    <a:cubicBezTo>
                      <a:pt x="1130" y="253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435D74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558" name="Google Shape;641;p23">
            <a:extLst>
              <a:ext uri="{FF2B5EF4-FFF2-40B4-BE49-F238E27FC236}">
                <a16:creationId xmlns:a16="http://schemas.microsoft.com/office/drawing/2014/main" id="{98713C1F-2775-566C-458F-CF0102F24E66}"/>
              </a:ext>
            </a:extLst>
          </p:cNvPr>
          <p:cNvSpPr txBox="1"/>
          <p:nvPr/>
        </p:nvSpPr>
        <p:spPr>
          <a:xfrm>
            <a:off x="3921988" y="3908211"/>
            <a:ext cx="1836863" cy="643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Tx/>
              <a:buSzPts val="1100"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Roboto"/>
              </a:rPr>
              <a:t> Lack of visibility among public &amp; inferior quality products led to loss in revenue &amp; customer loyalty</a:t>
            </a:r>
            <a:endParaRPr kumimoji="0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Roboto"/>
            </a:endParaRPr>
          </a:p>
        </p:txBody>
      </p:sp>
      <p:sp>
        <p:nvSpPr>
          <p:cNvPr id="559" name="Google Shape;641;p23">
            <a:extLst>
              <a:ext uri="{FF2B5EF4-FFF2-40B4-BE49-F238E27FC236}">
                <a16:creationId xmlns:a16="http://schemas.microsoft.com/office/drawing/2014/main" id="{41346003-E4F3-BBCA-2799-D19CC6F66B72}"/>
              </a:ext>
            </a:extLst>
          </p:cNvPr>
          <p:cNvSpPr txBox="1"/>
          <p:nvPr/>
        </p:nvSpPr>
        <p:spPr>
          <a:xfrm>
            <a:off x="6756365" y="3629866"/>
            <a:ext cx="1774268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lang="en-US" sz="1100" dirty="0">
                <a:solidFill>
                  <a:sysClr val="windowText" lastClr="00000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Roboto"/>
              </a:rPr>
              <a:t>Customer churn has significantly impacted sales &amp; revenue</a:t>
            </a:r>
            <a:endParaRPr kumimoji="0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Roboto"/>
            </a:endParaRPr>
          </a:p>
        </p:txBody>
      </p:sp>
      <p:sp>
        <p:nvSpPr>
          <p:cNvPr id="567" name="TextBox 566">
            <a:extLst>
              <a:ext uri="{FF2B5EF4-FFF2-40B4-BE49-F238E27FC236}">
                <a16:creationId xmlns:a16="http://schemas.microsoft.com/office/drawing/2014/main" id="{C049EBE2-C3E1-5159-7C70-B3DE7C7871A0}"/>
              </a:ext>
            </a:extLst>
          </p:cNvPr>
          <p:cNvSpPr txBox="1"/>
          <p:nvPr/>
        </p:nvSpPr>
        <p:spPr>
          <a:xfrm>
            <a:off x="8799392" y="4757660"/>
            <a:ext cx="5155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C10003F-38C6-9E51-75D0-143A085BEE8F}"/>
              </a:ext>
            </a:extLst>
          </p:cNvPr>
          <p:cNvSpPr txBox="1"/>
          <p:nvPr/>
        </p:nvSpPr>
        <p:spPr>
          <a:xfrm>
            <a:off x="116309" y="81687"/>
            <a:ext cx="66758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A265A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Teko"/>
              </a:rPr>
              <a:t>Data Collection &amp; Preprocessing</a:t>
            </a:r>
            <a:endParaRPr lang="en-IN" sz="18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4190D4-889B-5F4E-C590-E9BC6444F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6201" y="757592"/>
            <a:ext cx="3751598" cy="13020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207C2D5-4ED8-404D-F5D6-3EEFDB86A1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7481" y="2892210"/>
            <a:ext cx="4991325" cy="202759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AC24EC8-919E-69FC-83C6-A94E58248B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624" y="2970275"/>
            <a:ext cx="3112616" cy="1949527"/>
          </a:xfrm>
          <a:prstGeom prst="rect">
            <a:avLst/>
          </a:prstGeom>
        </p:spPr>
      </p:pic>
      <p:sp>
        <p:nvSpPr>
          <p:cNvPr id="320" name="TextBox 319">
            <a:extLst>
              <a:ext uri="{FF2B5EF4-FFF2-40B4-BE49-F238E27FC236}">
                <a16:creationId xmlns:a16="http://schemas.microsoft.com/office/drawing/2014/main" id="{BBB0096E-A975-A466-153A-68EF8BDF4FF6}"/>
              </a:ext>
            </a:extLst>
          </p:cNvPr>
          <p:cNvSpPr txBox="1"/>
          <p:nvPr/>
        </p:nvSpPr>
        <p:spPr>
          <a:xfrm>
            <a:off x="8799391" y="4880770"/>
            <a:ext cx="5155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</a:t>
            </a:r>
          </a:p>
        </p:txBody>
      </p:sp>
      <p:sp>
        <p:nvSpPr>
          <p:cNvPr id="388" name="Google Shape;672;p25">
            <a:extLst>
              <a:ext uri="{FF2B5EF4-FFF2-40B4-BE49-F238E27FC236}">
                <a16:creationId xmlns:a16="http://schemas.microsoft.com/office/drawing/2014/main" id="{107CD079-3463-10E2-F89F-DD550E41ABA0}"/>
              </a:ext>
            </a:extLst>
          </p:cNvPr>
          <p:cNvSpPr txBox="1"/>
          <p:nvPr/>
        </p:nvSpPr>
        <p:spPr>
          <a:xfrm>
            <a:off x="6947587" y="668147"/>
            <a:ext cx="1946473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Collection &amp; analysis of sales &amp; service data over FY 22-23 </a:t>
            </a:r>
          </a:p>
          <a:p>
            <a:pPr algn="ctr"/>
            <a:r>
              <a:rPr lang="e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(April 2022–March 2023)</a:t>
            </a:r>
          </a:p>
          <a:p>
            <a:pPr algn="ctr"/>
            <a:endParaRPr lang="en" sz="900" u="sng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  <a:p>
            <a:pPr algn="r"/>
            <a:r>
              <a:rPr lang="en" sz="900" u="sng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 </a:t>
            </a:r>
          </a:p>
        </p:txBody>
      </p:sp>
      <p:grpSp>
        <p:nvGrpSpPr>
          <p:cNvPr id="391" name="Google Shape;656;p48">
            <a:extLst>
              <a:ext uri="{FF2B5EF4-FFF2-40B4-BE49-F238E27FC236}">
                <a16:creationId xmlns:a16="http://schemas.microsoft.com/office/drawing/2014/main" id="{BB618932-0664-0ED7-B553-0182BF9C664D}"/>
              </a:ext>
            </a:extLst>
          </p:cNvPr>
          <p:cNvGrpSpPr/>
          <p:nvPr/>
        </p:nvGrpSpPr>
        <p:grpSpPr>
          <a:xfrm>
            <a:off x="7661386" y="1221060"/>
            <a:ext cx="518874" cy="92185"/>
            <a:chOff x="447675" y="1666875"/>
            <a:chExt cx="959175" cy="162000"/>
          </a:xfrm>
        </p:grpSpPr>
        <p:sp>
          <p:nvSpPr>
            <p:cNvPr id="392" name="Google Shape;657;p48">
              <a:extLst>
                <a:ext uri="{FF2B5EF4-FFF2-40B4-BE49-F238E27FC236}">
                  <a16:creationId xmlns:a16="http://schemas.microsoft.com/office/drawing/2014/main" id="{47C07DD3-A53C-A338-1E51-A201612B3849}"/>
                </a:ext>
              </a:extLst>
            </p:cNvPr>
            <p:cNvSpPr/>
            <p:nvPr/>
          </p:nvSpPr>
          <p:spPr>
            <a:xfrm>
              <a:off x="447675" y="1666875"/>
              <a:ext cx="162000" cy="162000"/>
            </a:xfrm>
            <a:prstGeom prst="ellipse">
              <a:avLst/>
            </a:prstGeom>
            <a:solidFill>
              <a:srgbClr val="7CA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3" name="Google Shape;658;p48">
              <a:extLst>
                <a:ext uri="{FF2B5EF4-FFF2-40B4-BE49-F238E27FC236}">
                  <a16:creationId xmlns:a16="http://schemas.microsoft.com/office/drawing/2014/main" id="{25261FB5-1C57-7A52-65D5-679B8DD77E5D}"/>
                </a:ext>
              </a:extLst>
            </p:cNvPr>
            <p:cNvSpPr/>
            <p:nvPr/>
          </p:nvSpPr>
          <p:spPr>
            <a:xfrm>
              <a:off x="713400" y="1666875"/>
              <a:ext cx="162000" cy="162000"/>
            </a:xfrm>
            <a:prstGeom prst="ellipse">
              <a:avLst/>
            </a:prstGeom>
            <a:solidFill>
              <a:srgbClr val="7CACE1">
                <a:alpha val="47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4" name="Google Shape;659;p48">
              <a:extLst>
                <a:ext uri="{FF2B5EF4-FFF2-40B4-BE49-F238E27FC236}">
                  <a16:creationId xmlns:a16="http://schemas.microsoft.com/office/drawing/2014/main" id="{A92507DB-6582-D229-248D-3D239AF03551}"/>
                </a:ext>
              </a:extLst>
            </p:cNvPr>
            <p:cNvSpPr/>
            <p:nvPr/>
          </p:nvSpPr>
          <p:spPr>
            <a:xfrm>
              <a:off x="979125" y="1666875"/>
              <a:ext cx="162000" cy="162000"/>
            </a:xfrm>
            <a:prstGeom prst="ellipse">
              <a:avLst/>
            </a:prstGeom>
            <a:solidFill>
              <a:srgbClr val="7CACE1">
                <a:alpha val="47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5" name="Google Shape;660;p48">
              <a:extLst>
                <a:ext uri="{FF2B5EF4-FFF2-40B4-BE49-F238E27FC236}">
                  <a16:creationId xmlns:a16="http://schemas.microsoft.com/office/drawing/2014/main" id="{14ED258A-F76C-0291-A6F5-E145BF781031}"/>
                </a:ext>
              </a:extLst>
            </p:cNvPr>
            <p:cNvSpPr/>
            <p:nvPr/>
          </p:nvSpPr>
          <p:spPr>
            <a:xfrm>
              <a:off x="1244850" y="1666875"/>
              <a:ext cx="162000" cy="162000"/>
            </a:xfrm>
            <a:prstGeom prst="ellipse">
              <a:avLst/>
            </a:prstGeom>
            <a:solidFill>
              <a:srgbClr val="7CACE1">
                <a:alpha val="47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16" name="Google Shape;1029;p42">
            <a:extLst>
              <a:ext uri="{FF2B5EF4-FFF2-40B4-BE49-F238E27FC236}">
                <a16:creationId xmlns:a16="http://schemas.microsoft.com/office/drawing/2014/main" id="{59BBFCB5-5AAA-E6F8-285E-77B92D539F8D}"/>
              </a:ext>
            </a:extLst>
          </p:cNvPr>
          <p:cNvSpPr/>
          <p:nvPr/>
        </p:nvSpPr>
        <p:spPr>
          <a:xfrm>
            <a:off x="5955674" y="2412053"/>
            <a:ext cx="2733132" cy="378305"/>
          </a:xfrm>
          <a:prstGeom prst="roundRect">
            <a:avLst>
              <a:gd name="adj" fmla="val 16667"/>
            </a:avLst>
          </a:prstGeom>
          <a:solidFill>
            <a:srgbClr val="00B050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Arial"/>
              </a:rPr>
              <a:t>Preprocessed sales &amp; service data in excel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7" name="Google Shape;1029;p42">
            <a:extLst>
              <a:ext uri="{FF2B5EF4-FFF2-40B4-BE49-F238E27FC236}">
                <a16:creationId xmlns:a16="http://schemas.microsoft.com/office/drawing/2014/main" id="{98B87895-B288-BE2E-0B4F-236F50CCBA72}"/>
              </a:ext>
            </a:extLst>
          </p:cNvPr>
          <p:cNvSpPr/>
          <p:nvPr/>
        </p:nvSpPr>
        <p:spPr>
          <a:xfrm>
            <a:off x="794328" y="1124093"/>
            <a:ext cx="1544592" cy="378305"/>
          </a:xfrm>
          <a:prstGeom prst="roundRect">
            <a:avLst>
              <a:gd name="adj" fmla="val 16667"/>
            </a:avLst>
          </a:prstGeom>
          <a:solidFill>
            <a:srgbClr val="92D050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Noto Sans"/>
              </a:rPr>
              <a:t>Data in ledger format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aphicFrame>
        <p:nvGraphicFramePr>
          <p:cNvPr id="425" name="Table 424">
            <a:extLst>
              <a:ext uri="{FF2B5EF4-FFF2-40B4-BE49-F238E27FC236}">
                <a16:creationId xmlns:a16="http://schemas.microsoft.com/office/drawing/2014/main" id="{14143F77-F618-710B-9BE8-01F473617A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338973"/>
              </p:ext>
            </p:extLst>
          </p:nvPr>
        </p:nvGraphicFramePr>
        <p:xfrm>
          <a:off x="564995" y="564995"/>
          <a:ext cx="6043961" cy="1650381"/>
        </p:xfrm>
        <a:graphic>
          <a:graphicData uri="http://schemas.openxmlformats.org/drawingml/2006/table">
            <a:tbl>
              <a:tblPr/>
              <a:tblGrid>
                <a:gridCol w="6043961">
                  <a:extLst>
                    <a:ext uri="{9D8B030D-6E8A-4147-A177-3AD203B41FA5}">
                      <a16:colId xmlns:a16="http://schemas.microsoft.com/office/drawing/2014/main" val="1839064950"/>
                    </a:ext>
                  </a:extLst>
                </a:gridCol>
              </a:tblGrid>
              <a:tr h="1650381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643937"/>
                  </a:ext>
                </a:extLst>
              </a:tr>
            </a:tbl>
          </a:graphicData>
        </a:graphic>
      </p:graphicFrame>
      <p:graphicFrame>
        <p:nvGraphicFramePr>
          <p:cNvPr id="426" name="Table 425">
            <a:extLst>
              <a:ext uri="{FF2B5EF4-FFF2-40B4-BE49-F238E27FC236}">
                <a16:creationId xmlns:a16="http://schemas.microsoft.com/office/drawing/2014/main" id="{0C6CFC6F-1B80-C0B3-F3D7-6CE36085C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021395"/>
              </p:ext>
            </p:extLst>
          </p:nvPr>
        </p:nvGraphicFramePr>
        <p:xfrm>
          <a:off x="460917" y="557561"/>
          <a:ext cx="6162907" cy="1650380"/>
        </p:xfrm>
        <a:graphic>
          <a:graphicData uri="http://schemas.openxmlformats.org/drawingml/2006/table">
            <a:tbl>
              <a:tblPr/>
              <a:tblGrid>
                <a:gridCol w="6162907">
                  <a:extLst>
                    <a:ext uri="{9D8B030D-6E8A-4147-A177-3AD203B41FA5}">
                      <a16:colId xmlns:a16="http://schemas.microsoft.com/office/drawing/2014/main" val="2926131560"/>
                    </a:ext>
                  </a:extLst>
                </a:gridCol>
              </a:tblGrid>
              <a:tr h="165038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2181412"/>
                  </a:ext>
                </a:extLst>
              </a:tr>
            </a:tbl>
          </a:graphicData>
        </a:graphic>
      </p:graphicFrame>
      <p:graphicFrame>
        <p:nvGraphicFramePr>
          <p:cNvPr id="427" name="Table 426">
            <a:extLst>
              <a:ext uri="{FF2B5EF4-FFF2-40B4-BE49-F238E27FC236}">
                <a16:creationId xmlns:a16="http://schemas.microsoft.com/office/drawing/2014/main" id="{B99E8400-EB9F-A226-2AED-179AF5E02425}"/>
              </a:ext>
            </a:extLst>
          </p:cNvPr>
          <p:cNvGraphicFramePr>
            <a:graphicFrameLocks noGrp="1"/>
          </p:cNvGraphicFramePr>
          <p:nvPr/>
        </p:nvGraphicFramePr>
        <p:xfrm>
          <a:off x="557561" y="706244"/>
          <a:ext cx="5991922" cy="1427356"/>
        </p:xfrm>
        <a:graphic>
          <a:graphicData uri="http://schemas.openxmlformats.org/drawingml/2006/table">
            <a:tbl>
              <a:tblPr/>
              <a:tblGrid>
                <a:gridCol w="5991922">
                  <a:extLst>
                    <a:ext uri="{9D8B030D-6E8A-4147-A177-3AD203B41FA5}">
                      <a16:colId xmlns:a16="http://schemas.microsoft.com/office/drawing/2014/main" val="3123461997"/>
                    </a:ext>
                  </a:extLst>
                </a:gridCol>
              </a:tblGrid>
              <a:tr h="142735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0501650"/>
                  </a:ext>
                </a:extLst>
              </a:tr>
            </a:tbl>
          </a:graphicData>
        </a:graphic>
      </p:graphicFrame>
      <p:graphicFrame>
        <p:nvGraphicFramePr>
          <p:cNvPr id="428" name="Table 427">
            <a:extLst>
              <a:ext uri="{FF2B5EF4-FFF2-40B4-BE49-F238E27FC236}">
                <a16:creationId xmlns:a16="http://schemas.microsoft.com/office/drawing/2014/main" id="{5FF598A9-C1C8-7DDD-E907-65647C5541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0074425"/>
              </p:ext>
            </p:extLst>
          </p:nvPr>
        </p:nvGraphicFramePr>
        <p:xfrm>
          <a:off x="542693" y="594732"/>
          <a:ext cx="6073697" cy="1598341"/>
        </p:xfrm>
        <a:graphic>
          <a:graphicData uri="http://schemas.openxmlformats.org/drawingml/2006/table">
            <a:tbl>
              <a:tblPr/>
              <a:tblGrid>
                <a:gridCol w="6073697">
                  <a:extLst>
                    <a:ext uri="{9D8B030D-6E8A-4147-A177-3AD203B41FA5}">
                      <a16:colId xmlns:a16="http://schemas.microsoft.com/office/drawing/2014/main" val="2588439214"/>
                    </a:ext>
                  </a:extLst>
                </a:gridCol>
              </a:tblGrid>
              <a:tr h="1598341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7952417"/>
                  </a:ext>
                </a:extLst>
              </a:tr>
            </a:tbl>
          </a:graphicData>
        </a:graphic>
      </p:graphicFrame>
      <p:graphicFrame>
        <p:nvGraphicFramePr>
          <p:cNvPr id="429" name="Table 428">
            <a:extLst>
              <a:ext uri="{FF2B5EF4-FFF2-40B4-BE49-F238E27FC236}">
                <a16:creationId xmlns:a16="http://schemas.microsoft.com/office/drawing/2014/main" id="{665C6DBA-A8D3-A510-72BD-D699021FB3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766946"/>
              </p:ext>
            </p:extLst>
          </p:nvPr>
        </p:nvGraphicFramePr>
        <p:xfrm>
          <a:off x="542693" y="587298"/>
          <a:ext cx="6073697" cy="1598340"/>
        </p:xfrm>
        <a:graphic>
          <a:graphicData uri="http://schemas.openxmlformats.org/drawingml/2006/table">
            <a:tbl>
              <a:tblPr/>
              <a:tblGrid>
                <a:gridCol w="6073697">
                  <a:extLst>
                    <a:ext uri="{9D8B030D-6E8A-4147-A177-3AD203B41FA5}">
                      <a16:colId xmlns:a16="http://schemas.microsoft.com/office/drawing/2014/main" val="3039076387"/>
                    </a:ext>
                  </a:extLst>
                </a:gridCol>
              </a:tblGrid>
              <a:tr h="1598340">
                <a:tc>
                  <a:txBody>
                    <a:bodyPr/>
                    <a:lstStyle/>
                    <a:p>
                      <a:endParaRPr lang="en-IN" dirty="0">
                        <a:ln>
                          <a:solidFill>
                            <a:srgbClr val="00B050"/>
                          </a:solidFill>
                        </a:ln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9525" cmpd="sng">
                      <a:solidFill>
                        <a:schemeClr val="tx1"/>
                      </a:solidFill>
                      <a:prstDash val="solid"/>
                    </a:lnL>
                    <a:lnR w="9525" cmpd="sng">
                      <a:solidFill>
                        <a:schemeClr val="tx1"/>
                      </a:solidFill>
                      <a:prstDash val="solid"/>
                    </a:lnR>
                    <a:lnT w="9525" cmpd="sng">
                      <a:solidFill>
                        <a:schemeClr val="tx1"/>
                      </a:solidFill>
                      <a:prstDash val="solid"/>
                    </a:lnT>
                    <a:lnB w="9525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6795699"/>
                  </a:ext>
                </a:extLst>
              </a:tr>
            </a:tbl>
          </a:graphicData>
        </a:graphic>
      </p:graphicFrame>
      <p:graphicFrame>
        <p:nvGraphicFramePr>
          <p:cNvPr id="431" name="Table 430">
            <a:extLst>
              <a:ext uri="{FF2B5EF4-FFF2-40B4-BE49-F238E27FC236}">
                <a16:creationId xmlns:a16="http://schemas.microsoft.com/office/drawing/2014/main" id="{D14FDFD1-EA89-8E11-5D4A-374C7104CF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497214"/>
              </p:ext>
            </p:extLst>
          </p:nvPr>
        </p:nvGraphicFramePr>
        <p:xfrm>
          <a:off x="269489" y="2342456"/>
          <a:ext cx="8489795" cy="2661424"/>
        </p:xfrm>
        <a:graphic>
          <a:graphicData uri="http://schemas.openxmlformats.org/drawingml/2006/table">
            <a:tbl>
              <a:tblPr/>
              <a:tblGrid>
                <a:gridCol w="8489795">
                  <a:extLst>
                    <a:ext uri="{9D8B030D-6E8A-4147-A177-3AD203B41FA5}">
                      <a16:colId xmlns:a16="http://schemas.microsoft.com/office/drawing/2014/main" val="528539846"/>
                    </a:ext>
                  </a:extLst>
                </a:gridCol>
              </a:tblGrid>
              <a:tr h="266142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9525" cmpd="sng">
                      <a:solidFill>
                        <a:schemeClr val="tx1"/>
                      </a:solidFill>
                      <a:prstDash val="solid"/>
                    </a:lnL>
                    <a:lnR w="9525" cmpd="sng">
                      <a:solidFill>
                        <a:schemeClr val="tx1"/>
                      </a:solidFill>
                      <a:prstDash val="solid"/>
                    </a:lnR>
                    <a:lnT w="9525" cmpd="sng">
                      <a:solidFill>
                        <a:schemeClr val="tx1"/>
                      </a:solidFill>
                      <a:prstDash val="solid"/>
                    </a:lnT>
                    <a:lnB w="9525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6406325"/>
                  </a:ext>
                </a:extLst>
              </a:tr>
            </a:tbl>
          </a:graphicData>
        </a:graphic>
      </p:graphicFrame>
      <p:cxnSp>
        <p:nvCxnSpPr>
          <p:cNvPr id="438" name="Google Shape;1102;p31">
            <a:extLst>
              <a:ext uri="{FF2B5EF4-FFF2-40B4-BE49-F238E27FC236}">
                <a16:creationId xmlns:a16="http://schemas.microsoft.com/office/drawing/2014/main" id="{5A594B11-7EB9-B532-9F6F-1CB85399162F}"/>
              </a:ext>
            </a:extLst>
          </p:cNvPr>
          <p:cNvCxnSpPr>
            <a:cxnSpLocks/>
            <a:endCxn id="441" idx="6"/>
          </p:cNvCxnSpPr>
          <p:nvPr/>
        </p:nvCxnSpPr>
        <p:spPr>
          <a:xfrm rot="16200000" flipV="1">
            <a:off x="6497774" y="1616473"/>
            <a:ext cx="899626" cy="552339"/>
          </a:xfrm>
          <a:prstGeom prst="bentConnector2">
            <a:avLst/>
          </a:prstGeom>
          <a:noFill/>
          <a:ln w="19050" cap="flat" cmpd="sng">
            <a:solidFill>
              <a:srgbClr val="FFAA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1" name="Google Shape;1097;p31">
            <a:extLst>
              <a:ext uri="{FF2B5EF4-FFF2-40B4-BE49-F238E27FC236}">
                <a16:creationId xmlns:a16="http://schemas.microsoft.com/office/drawing/2014/main" id="{8146517C-B38E-BA49-51CD-FC71D0F77806}"/>
              </a:ext>
            </a:extLst>
          </p:cNvPr>
          <p:cNvSpPr/>
          <p:nvPr/>
        </p:nvSpPr>
        <p:spPr>
          <a:xfrm>
            <a:off x="6576231" y="1396737"/>
            <a:ext cx="95186" cy="92186"/>
          </a:xfrm>
          <a:prstGeom prst="ellipse">
            <a:avLst/>
          </a:prstGeom>
          <a:solidFill>
            <a:srgbClr val="9698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9A76E-5347-E058-D10B-7185E1EB6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330" y="152492"/>
            <a:ext cx="7704000" cy="572700"/>
          </a:xfrm>
        </p:spPr>
        <p:txBody>
          <a:bodyPr/>
          <a:lstStyle/>
          <a:p>
            <a:r>
              <a:rPr lang="en-IN" sz="18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Approach</a:t>
            </a:r>
          </a:p>
        </p:txBody>
      </p:sp>
      <p:sp>
        <p:nvSpPr>
          <p:cNvPr id="88" name="Google Shape;672;p25">
            <a:extLst>
              <a:ext uri="{FF2B5EF4-FFF2-40B4-BE49-F238E27FC236}">
                <a16:creationId xmlns:a16="http://schemas.microsoft.com/office/drawing/2014/main" id="{43D5FF2D-368C-6F21-AEAB-640F5878558F}"/>
              </a:ext>
            </a:extLst>
          </p:cNvPr>
          <p:cNvSpPr txBox="1"/>
          <p:nvPr/>
        </p:nvSpPr>
        <p:spPr>
          <a:xfrm>
            <a:off x="1229019" y="2523988"/>
            <a:ext cx="1773900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Data Collection</a:t>
            </a:r>
          </a:p>
          <a:p>
            <a:pPr algn="ctr"/>
            <a:r>
              <a:rPr lang="e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&amp; Preprocessing</a:t>
            </a:r>
          </a:p>
          <a:p>
            <a:pPr algn="ctr"/>
            <a:endParaRPr lang="en" sz="11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H</a:t>
            </a:r>
            <a:r>
              <a:rPr lang="e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andling missing / incorrect values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Filtering unwanted outliers / duplicates / irrelevant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Fixing structural errors</a:t>
            </a:r>
          </a:p>
          <a:p>
            <a:r>
              <a:rPr lang="en" sz="12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 </a:t>
            </a:r>
            <a:endParaRPr sz="12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</p:txBody>
      </p:sp>
      <p:sp>
        <p:nvSpPr>
          <p:cNvPr id="89" name="Google Shape;673;p25">
            <a:extLst>
              <a:ext uri="{FF2B5EF4-FFF2-40B4-BE49-F238E27FC236}">
                <a16:creationId xmlns:a16="http://schemas.microsoft.com/office/drawing/2014/main" id="{869AA86F-D850-957F-5852-0B0F6D20353F}"/>
              </a:ext>
            </a:extLst>
          </p:cNvPr>
          <p:cNvSpPr/>
          <p:nvPr/>
        </p:nvSpPr>
        <p:spPr>
          <a:xfrm>
            <a:off x="3812779" y="2058283"/>
            <a:ext cx="100601" cy="100603"/>
          </a:xfrm>
          <a:custGeom>
            <a:avLst/>
            <a:gdLst/>
            <a:ahLst/>
            <a:cxnLst/>
            <a:rect l="l" t="t" r="r" b="b"/>
            <a:pathLst>
              <a:path w="510" h="510" extrusionOk="0">
                <a:moveTo>
                  <a:pt x="255" y="0"/>
                </a:moveTo>
                <a:cubicBezTo>
                  <a:pt x="114" y="0"/>
                  <a:pt x="0" y="114"/>
                  <a:pt x="0" y="255"/>
                </a:cubicBezTo>
                <a:cubicBezTo>
                  <a:pt x="0" y="396"/>
                  <a:pt x="114" y="510"/>
                  <a:pt x="255" y="510"/>
                </a:cubicBezTo>
                <a:cubicBezTo>
                  <a:pt x="396" y="510"/>
                  <a:pt x="510" y="396"/>
                  <a:pt x="510" y="255"/>
                </a:cubicBezTo>
                <a:cubicBezTo>
                  <a:pt x="510" y="114"/>
                  <a:pt x="396" y="0"/>
                  <a:pt x="255" y="0"/>
                </a:cubicBezTo>
                <a:close/>
              </a:path>
            </a:pathLst>
          </a:custGeom>
          <a:solidFill>
            <a:srgbClr val="A3D7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6" name="Google Shape;690;p25">
            <a:extLst>
              <a:ext uri="{FF2B5EF4-FFF2-40B4-BE49-F238E27FC236}">
                <a16:creationId xmlns:a16="http://schemas.microsoft.com/office/drawing/2014/main" id="{EF004A27-15DB-5CCE-CD62-5B6433CF3B9A}"/>
              </a:ext>
            </a:extLst>
          </p:cNvPr>
          <p:cNvSpPr txBox="1"/>
          <p:nvPr/>
        </p:nvSpPr>
        <p:spPr>
          <a:xfrm>
            <a:off x="2825543" y="2522460"/>
            <a:ext cx="17739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I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Exploratory Data </a:t>
            </a:r>
          </a:p>
          <a:p>
            <a:pPr algn="ctr"/>
            <a:r>
              <a:rPr lang="en-I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Analysis (EDA)</a:t>
            </a:r>
          </a:p>
          <a:p>
            <a:pPr algn="ctr"/>
            <a:endParaRPr lang="en-IN" sz="11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Descriptive statistics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Data visualization</a:t>
            </a:r>
          </a:p>
          <a:p>
            <a:endParaRPr lang="en-IN" sz="11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</p:txBody>
      </p:sp>
      <p:grpSp>
        <p:nvGrpSpPr>
          <p:cNvPr id="107" name="Google Shape;691;p25">
            <a:extLst>
              <a:ext uri="{FF2B5EF4-FFF2-40B4-BE49-F238E27FC236}">
                <a16:creationId xmlns:a16="http://schemas.microsoft.com/office/drawing/2014/main" id="{67CBC400-15B2-0EFF-090B-0F7C5F702BF9}"/>
              </a:ext>
            </a:extLst>
          </p:cNvPr>
          <p:cNvGrpSpPr/>
          <p:nvPr/>
        </p:nvGrpSpPr>
        <p:grpSpPr>
          <a:xfrm>
            <a:off x="3615717" y="1021108"/>
            <a:ext cx="494130" cy="748795"/>
            <a:chOff x="4267236" y="3509167"/>
            <a:chExt cx="494130" cy="748795"/>
          </a:xfrm>
        </p:grpSpPr>
        <p:sp>
          <p:nvSpPr>
            <p:cNvPr id="108" name="Google Shape;692;p25">
              <a:extLst>
                <a:ext uri="{FF2B5EF4-FFF2-40B4-BE49-F238E27FC236}">
                  <a16:creationId xmlns:a16="http://schemas.microsoft.com/office/drawing/2014/main" id="{ACCF1A9D-86BC-C5DD-576E-15267C527D88}"/>
                </a:ext>
              </a:extLst>
            </p:cNvPr>
            <p:cNvSpPr/>
            <p:nvPr/>
          </p:nvSpPr>
          <p:spPr>
            <a:xfrm>
              <a:off x="4267236" y="4173140"/>
              <a:ext cx="494130" cy="84822"/>
            </a:xfrm>
            <a:custGeom>
              <a:avLst/>
              <a:gdLst/>
              <a:ahLst/>
              <a:cxnLst/>
              <a:rect l="l" t="t" r="r" b="b"/>
              <a:pathLst>
                <a:path w="2505" h="430" extrusionOk="0">
                  <a:moveTo>
                    <a:pt x="358" y="89"/>
                  </a:moveTo>
                  <a:cubicBezTo>
                    <a:pt x="369" y="89"/>
                    <a:pt x="382" y="91"/>
                    <a:pt x="396" y="93"/>
                  </a:cubicBezTo>
                  <a:cubicBezTo>
                    <a:pt x="464" y="93"/>
                    <a:pt x="531" y="101"/>
                    <a:pt x="597" y="105"/>
                  </a:cubicBezTo>
                  <a:cubicBezTo>
                    <a:pt x="646" y="109"/>
                    <a:pt x="695" y="110"/>
                    <a:pt x="744" y="110"/>
                  </a:cubicBezTo>
                  <a:cubicBezTo>
                    <a:pt x="843" y="110"/>
                    <a:pt x="944" y="104"/>
                    <a:pt x="1044" y="104"/>
                  </a:cubicBezTo>
                  <a:cubicBezTo>
                    <a:pt x="1053" y="104"/>
                    <a:pt x="1063" y="104"/>
                    <a:pt x="1073" y="105"/>
                  </a:cubicBezTo>
                  <a:cubicBezTo>
                    <a:pt x="1407" y="108"/>
                    <a:pt x="1744" y="122"/>
                    <a:pt x="2080" y="133"/>
                  </a:cubicBezTo>
                  <a:cubicBezTo>
                    <a:pt x="2098" y="130"/>
                    <a:pt x="2114" y="128"/>
                    <a:pt x="2129" y="128"/>
                  </a:cubicBezTo>
                  <a:cubicBezTo>
                    <a:pt x="2221" y="128"/>
                    <a:pt x="2266" y="189"/>
                    <a:pt x="2265" y="310"/>
                  </a:cubicBezTo>
                  <a:cubicBezTo>
                    <a:pt x="2215" y="329"/>
                    <a:pt x="2151" y="331"/>
                    <a:pt x="2093" y="331"/>
                  </a:cubicBezTo>
                  <a:cubicBezTo>
                    <a:pt x="2076" y="331"/>
                    <a:pt x="2058" y="331"/>
                    <a:pt x="2042" y="331"/>
                  </a:cubicBezTo>
                  <a:lnTo>
                    <a:pt x="2040" y="331"/>
                  </a:lnTo>
                  <a:cubicBezTo>
                    <a:pt x="1877" y="333"/>
                    <a:pt x="1711" y="340"/>
                    <a:pt x="1546" y="342"/>
                  </a:cubicBezTo>
                  <a:cubicBezTo>
                    <a:pt x="1529" y="342"/>
                    <a:pt x="1512" y="342"/>
                    <a:pt x="1496" y="342"/>
                  </a:cubicBezTo>
                  <a:cubicBezTo>
                    <a:pt x="1320" y="342"/>
                    <a:pt x="1143" y="334"/>
                    <a:pt x="966" y="325"/>
                  </a:cubicBezTo>
                  <a:cubicBezTo>
                    <a:pt x="744" y="316"/>
                    <a:pt x="502" y="335"/>
                    <a:pt x="283" y="281"/>
                  </a:cubicBezTo>
                  <a:cubicBezTo>
                    <a:pt x="254" y="153"/>
                    <a:pt x="277" y="89"/>
                    <a:pt x="358" y="89"/>
                  </a:cubicBezTo>
                  <a:close/>
                  <a:moveTo>
                    <a:pt x="412" y="0"/>
                  </a:moveTo>
                  <a:cubicBezTo>
                    <a:pt x="274" y="0"/>
                    <a:pt x="182" y="30"/>
                    <a:pt x="95" y="150"/>
                  </a:cubicBezTo>
                  <a:cubicBezTo>
                    <a:pt x="0" y="283"/>
                    <a:pt x="190" y="369"/>
                    <a:pt x="280" y="382"/>
                  </a:cubicBezTo>
                  <a:cubicBezTo>
                    <a:pt x="282" y="383"/>
                    <a:pt x="284" y="383"/>
                    <a:pt x="286" y="383"/>
                  </a:cubicBezTo>
                  <a:cubicBezTo>
                    <a:pt x="293" y="383"/>
                    <a:pt x="299" y="381"/>
                    <a:pt x="304" y="376"/>
                  </a:cubicBezTo>
                  <a:cubicBezTo>
                    <a:pt x="453" y="409"/>
                    <a:pt x="612" y="415"/>
                    <a:pt x="771" y="415"/>
                  </a:cubicBezTo>
                  <a:cubicBezTo>
                    <a:pt x="861" y="415"/>
                    <a:pt x="950" y="413"/>
                    <a:pt x="1037" y="413"/>
                  </a:cubicBezTo>
                  <a:cubicBezTo>
                    <a:pt x="1093" y="413"/>
                    <a:pt x="1148" y="414"/>
                    <a:pt x="1202" y="416"/>
                  </a:cubicBezTo>
                  <a:cubicBezTo>
                    <a:pt x="1387" y="424"/>
                    <a:pt x="1574" y="429"/>
                    <a:pt x="1761" y="429"/>
                  </a:cubicBezTo>
                  <a:cubicBezTo>
                    <a:pt x="1897" y="429"/>
                    <a:pt x="2032" y="427"/>
                    <a:pt x="2166" y="420"/>
                  </a:cubicBezTo>
                  <a:cubicBezTo>
                    <a:pt x="2449" y="409"/>
                    <a:pt x="2504" y="152"/>
                    <a:pt x="2229" y="57"/>
                  </a:cubicBezTo>
                  <a:cubicBezTo>
                    <a:pt x="2113" y="17"/>
                    <a:pt x="1973" y="10"/>
                    <a:pt x="1834" y="10"/>
                  </a:cubicBezTo>
                  <a:cubicBezTo>
                    <a:pt x="1764" y="10"/>
                    <a:pt x="1694" y="12"/>
                    <a:pt x="1627" y="12"/>
                  </a:cubicBezTo>
                  <a:cubicBezTo>
                    <a:pt x="1589" y="12"/>
                    <a:pt x="1551" y="11"/>
                    <a:pt x="1516" y="9"/>
                  </a:cubicBezTo>
                  <a:cubicBezTo>
                    <a:pt x="1417" y="5"/>
                    <a:pt x="1318" y="3"/>
                    <a:pt x="1219" y="3"/>
                  </a:cubicBezTo>
                  <a:cubicBezTo>
                    <a:pt x="1060" y="3"/>
                    <a:pt x="900" y="7"/>
                    <a:pt x="741" y="7"/>
                  </a:cubicBezTo>
                  <a:cubicBezTo>
                    <a:pt x="650" y="7"/>
                    <a:pt x="560" y="6"/>
                    <a:pt x="470" y="2"/>
                  </a:cubicBezTo>
                  <a:cubicBezTo>
                    <a:pt x="449" y="1"/>
                    <a:pt x="430" y="0"/>
                    <a:pt x="412" y="0"/>
                  </a:cubicBezTo>
                  <a:close/>
                </a:path>
              </a:pathLst>
            </a:custGeom>
            <a:solidFill>
              <a:srgbClr val="70C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Google Shape;693;p25">
              <a:extLst>
                <a:ext uri="{FF2B5EF4-FFF2-40B4-BE49-F238E27FC236}">
                  <a16:creationId xmlns:a16="http://schemas.microsoft.com/office/drawing/2014/main" id="{B26A558F-C2C2-FD73-244C-F5E410826A10}"/>
                </a:ext>
              </a:extLst>
            </p:cNvPr>
            <p:cNvSpPr/>
            <p:nvPr/>
          </p:nvSpPr>
          <p:spPr>
            <a:xfrm>
              <a:off x="4267236" y="4052615"/>
              <a:ext cx="494130" cy="84822"/>
            </a:xfrm>
            <a:custGeom>
              <a:avLst/>
              <a:gdLst/>
              <a:ahLst/>
              <a:cxnLst/>
              <a:rect l="l" t="t" r="r" b="b"/>
              <a:pathLst>
                <a:path w="2505" h="430" extrusionOk="0">
                  <a:moveTo>
                    <a:pt x="358" y="88"/>
                  </a:moveTo>
                  <a:cubicBezTo>
                    <a:pt x="369" y="88"/>
                    <a:pt x="382" y="89"/>
                    <a:pt x="396" y="92"/>
                  </a:cubicBezTo>
                  <a:cubicBezTo>
                    <a:pt x="464" y="92"/>
                    <a:pt x="531" y="100"/>
                    <a:pt x="597" y="103"/>
                  </a:cubicBezTo>
                  <a:cubicBezTo>
                    <a:pt x="646" y="107"/>
                    <a:pt x="695" y="109"/>
                    <a:pt x="744" y="109"/>
                  </a:cubicBezTo>
                  <a:cubicBezTo>
                    <a:pt x="843" y="109"/>
                    <a:pt x="944" y="103"/>
                    <a:pt x="1044" y="103"/>
                  </a:cubicBezTo>
                  <a:cubicBezTo>
                    <a:pt x="1053" y="103"/>
                    <a:pt x="1063" y="103"/>
                    <a:pt x="1073" y="103"/>
                  </a:cubicBezTo>
                  <a:cubicBezTo>
                    <a:pt x="1407" y="107"/>
                    <a:pt x="1744" y="120"/>
                    <a:pt x="2080" y="132"/>
                  </a:cubicBezTo>
                  <a:cubicBezTo>
                    <a:pt x="2098" y="129"/>
                    <a:pt x="2114" y="127"/>
                    <a:pt x="2129" y="127"/>
                  </a:cubicBezTo>
                  <a:cubicBezTo>
                    <a:pt x="2221" y="127"/>
                    <a:pt x="2266" y="188"/>
                    <a:pt x="2265" y="309"/>
                  </a:cubicBezTo>
                  <a:cubicBezTo>
                    <a:pt x="2200" y="333"/>
                    <a:pt x="2111" y="328"/>
                    <a:pt x="2042" y="330"/>
                  </a:cubicBezTo>
                  <a:lnTo>
                    <a:pt x="2040" y="330"/>
                  </a:lnTo>
                  <a:cubicBezTo>
                    <a:pt x="1877" y="333"/>
                    <a:pt x="1711" y="339"/>
                    <a:pt x="1546" y="341"/>
                  </a:cubicBezTo>
                  <a:cubicBezTo>
                    <a:pt x="1529" y="341"/>
                    <a:pt x="1512" y="341"/>
                    <a:pt x="1496" y="341"/>
                  </a:cubicBezTo>
                  <a:cubicBezTo>
                    <a:pt x="1320" y="341"/>
                    <a:pt x="1143" y="333"/>
                    <a:pt x="966" y="324"/>
                  </a:cubicBezTo>
                  <a:cubicBezTo>
                    <a:pt x="744" y="314"/>
                    <a:pt x="502" y="333"/>
                    <a:pt x="283" y="280"/>
                  </a:cubicBezTo>
                  <a:cubicBezTo>
                    <a:pt x="254" y="152"/>
                    <a:pt x="277" y="88"/>
                    <a:pt x="358" y="88"/>
                  </a:cubicBezTo>
                  <a:close/>
                  <a:moveTo>
                    <a:pt x="405" y="1"/>
                  </a:moveTo>
                  <a:cubicBezTo>
                    <a:pt x="271" y="1"/>
                    <a:pt x="181" y="32"/>
                    <a:pt x="95" y="151"/>
                  </a:cubicBezTo>
                  <a:cubicBezTo>
                    <a:pt x="0" y="284"/>
                    <a:pt x="190" y="368"/>
                    <a:pt x="280" y="383"/>
                  </a:cubicBezTo>
                  <a:cubicBezTo>
                    <a:pt x="289" y="383"/>
                    <a:pt x="297" y="381"/>
                    <a:pt x="304" y="377"/>
                  </a:cubicBezTo>
                  <a:cubicBezTo>
                    <a:pt x="450" y="409"/>
                    <a:pt x="605" y="415"/>
                    <a:pt x="761" y="415"/>
                  </a:cubicBezTo>
                  <a:cubicBezTo>
                    <a:pt x="862" y="415"/>
                    <a:pt x="964" y="413"/>
                    <a:pt x="1062" y="413"/>
                  </a:cubicBezTo>
                  <a:cubicBezTo>
                    <a:pt x="1110" y="413"/>
                    <a:pt x="1156" y="413"/>
                    <a:pt x="1202" y="415"/>
                  </a:cubicBezTo>
                  <a:cubicBezTo>
                    <a:pt x="1390" y="424"/>
                    <a:pt x="1581" y="430"/>
                    <a:pt x="1771" y="430"/>
                  </a:cubicBezTo>
                  <a:cubicBezTo>
                    <a:pt x="1903" y="430"/>
                    <a:pt x="2035" y="427"/>
                    <a:pt x="2166" y="421"/>
                  </a:cubicBezTo>
                  <a:cubicBezTo>
                    <a:pt x="2449" y="408"/>
                    <a:pt x="2504" y="151"/>
                    <a:pt x="2229" y="56"/>
                  </a:cubicBezTo>
                  <a:cubicBezTo>
                    <a:pt x="2115" y="17"/>
                    <a:pt x="1979" y="9"/>
                    <a:pt x="1843" y="9"/>
                  </a:cubicBezTo>
                  <a:cubicBezTo>
                    <a:pt x="1762" y="9"/>
                    <a:pt x="1682" y="12"/>
                    <a:pt x="1607" y="12"/>
                  </a:cubicBezTo>
                  <a:cubicBezTo>
                    <a:pt x="1575" y="12"/>
                    <a:pt x="1545" y="11"/>
                    <a:pt x="1516" y="10"/>
                  </a:cubicBezTo>
                  <a:cubicBezTo>
                    <a:pt x="1415" y="5"/>
                    <a:pt x="1314" y="3"/>
                    <a:pt x="1214" y="3"/>
                  </a:cubicBezTo>
                  <a:cubicBezTo>
                    <a:pt x="1051" y="3"/>
                    <a:pt x="888" y="7"/>
                    <a:pt x="725" y="7"/>
                  </a:cubicBezTo>
                  <a:cubicBezTo>
                    <a:pt x="640" y="7"/>
                    <a:pt x="555" y="6"/>
                    <a:pt x="470" y="3"/>
                  </a:cubicBezTo>
                  <a:cubicBezTo>
                    <a:pt x="447" y="1"/>
                    <a:pt x="426" y="1"/>
                    <a:pt x="405" y="1"/>
                  </a:cubicBezTo>
                  <a:close/>
                </a:path>
              </a:pathLst>
            </a:custGeom>
            <a:solidFill>
              <a:srgbClr val="70C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Google Shape;694;p25">
              <a:extLst>
                <a:ext uri="{FF2B5EF4-FFF2-40B4-BE49-F238E27FC236}">
                  <a16:creationId xmlns:a16="http://schemas.microsoft.com/office/drawing/2014/main" id="{B692E69A-854C-0008-C5CD-BDE4761586DE}"/>
                </a:ext>
              </a:extLst>
            </p:cNvPr>
            <p:cNvSpPr/>
            <p:nvPr/>
          </p:nvSpPr>
          <p:spPr>
            <a:xfrm>
              <a:off x="4269406" y="3509167"/>
              <a:ext cx="480125" cy="479934"/>
            </a:xfrm>
            <a:custGeom>
              <a:avLst/>
              <a:gdLst/>
              <a:ahLst/>
              <a:cxnLst/>
              <a:rect l="l" t="t" r="r" b="b"/>
              <a:pathLst>
                <a:path w="2434" h="2433" extrusionOk="0">
                  <a:moveTo>
                    <a:pt x="915" y="831"/>
                  </a:moveTo>
                  <a:cubicBezTo>
                    <a:pt x="939" y="831"/>
                    <a:pt x="965" y="838"/>
                    <a:pt x="993" y="852"/>
                  </a:cubicBezTo>
                  <a:cubicBezTo>
                    <a:pt x="1073" y="892"/>
                    <a:pt x="1147" y="978"/>
                    <a:pt x="1147" y="1071"/>
                  </a:cubicBezTo>
                  <a:cubicBezTo>
                    <a:pt x="1146" y="1161"/>
                    <a:pt x="1032" y="1222"/>
                    <a:pt x="941" y="1222"/>
                  </a:cubicBezTo>
                  <a:cubicBezTo>
                    <a:pt x="916" y="1222"/>
                    <a:pt x="892" y="1218"/>
                    <a:pt x="873" y="1208"/>
                  </a:cubicBezTo>
                  <a:lnTo>
                    <a:pt x="875" y="1208"/>
                  </a:lnTo>
                  <a:cubicBezTo>
                    <a:pt x="780" y="1159"/>
                    <a:pt x="750" y="1025"/>
                    <a:pt x="750" y="921"/>
                  </a:cubicBezTo>
                  <a:cubicBezTo>
                    <a:pt x="759" y="919"/>
                    <a:pt x="769" y="915"/>
                    <a:pt x="776" y="908"/>
                  </a:cubicBezTo>
                  <a:cubicBezTo>
                    <a:pt x="819" y="861"/>
                    <a:pt x="863" y="831"/>
                    <a:pt x="915" y="831"/>
                  </a:cubicBezTo>
                  <a:close/>
                  <a:moveTo>
                    <a:pt x="1659" y="1425"/>
                  </a:moveTo>
                  <a:cubicBezTo>
                    <a:pt x="1677" y="1425"/>
                    <a:pt x="1696" y="1429"/>
                    <a:pt x="1716" y="1436"/>
                  </a:cubicBezTo>
                  <a:cubicBezTo>
                    <a:pt x="1801" y="1467"/>
                    <a:pt x="1868" y="1558"/>
                    <a:pt x="1891" y="1643"/>
                  </a:cubicBezTo>
                  <a:cubicBezTo>
                    <a:pt x="1921" y="1757"/>
                    <a:pt x="1813" y="1820"/>
                    <a:pt x="1712" y="1828"/>
                  </a:cubicBezTo>
                  <a:cubicBezTo>
                    <a:pt x="1708" y="1828"/>
                    <a:pt x="1704" y="1828"/>
                    <a:pt x="1701" y="1828"/>
                  </a:cubicBezTo>
                  <a:cubicBezTo>
                    <a:pt x="1563" y="1828"/>
                    <a:pt x="1491" y="1653"/>
                    <a:pt x="1491" y="1524"/>
                  </a:cubicBezTo>
                  <a:cubicBezTo>
                    <a:pt x="1538" y="1470"/>
                    <a:pt x="1593" y="1425"/>
                    <a:pt x="1659" y="1425"/>
                  </a:cubicBezTo>
                  <a:close/>
                  <a:moveTo>
                    <a:pt x="384" y="1950"/>
                  </a:moveTo>
                  <a:cubicBezTo>
                    <a:pt x="458" y="1950"/>
                    <a:pt x="539" y="1979"/>
                    <a:pt x="565" y="2046"/>
                  </a:cubicBezTo>
                  <a:cubicBezTo>
                    <a:pt x="619" y="2178"/>
                    <a:pt x="489" y="2322"/>
                    <a:pt x="362" y="2324"/>
                  </a:cubicBezTo>
                  <a:cubicBezTo>
                    <a:pt x="246" y="2324"/>
                    <a:pt x="153" y="2231"/>
                    <a:pt x="149" y="2117"/>
                  </a:cubicBezTo>
                  <a:cubicBezTo>
                    <a:pt x="196" y="2048"/>
                    <a:pt x="221" y="1986"/>
                    <a:pt x="316" y="1959"/>
                  </a:cubicBezTo>
                  <a:cubicBezTo>
                    <a:pt x="337" y="1953"/>
                    <a:pt x="360" y="1950"/>
                    <a:pt x="384" y="1950"/>
                  </a:cubicBezTo>
                  <a:close/>
                  <a:moveTo>
                    <a:pt x="2358" y="0"/>
                  </a:moveTo>
                  <a:cubicBezTo>
                    <a:pt x="2276" y="0"/>
                    <a:pt x="2230" y="122"/>
                    <a:pt x="2181" y="176"/>
                  </a:cubicBezTo>
                  <a:cubicBezTo>
                    <a:pt x="2105" y="267"/>
                    <a:pt x="2008" y="345"/>
                    <a:pt x="1953" y="453"/>
                  </a:cubicBezTo>
                  <a:cubicBezTo>
                    <a:pt x="1942" y="475"/>
                    <a:pt x="1960" y="506"/>
                    <a:pt x="1984" y="506"/>
                  </a:cubicBezTo>
                  <a:cubicBezTo>
                    <a:pt x="1989" y="506"/>
                    <a:pt x="1995" y="505"/>
                    <a:pt x="2001" y="501"/>
                  </a:cubicBezTo>
                  <a:cubicBezTo>
                    <a:pt x="2079" y="444"/>
                    <a:pt x="2151" y="379"/>
                    <a:pt x="2216" y="307"/>
                  </a:cubicBezTo>
                  <a:lnTo>
                    <a:pt x="2216" y="307"/>
                  </a:lnTo>
                  <a:cubicBezTo>
                    <a:pt x="2174" y="430"/>
                    <a:pt x="2151" y="584"/>
                    <a:pt x="2111" y="693"/>
                  </a:cubicBezTo>
                  <a:cubicBezTo>
                    <a:pt x="2027" y="915"/>
                    <a:pt x="1896" y="1122"/>
                    <a:pt x="1820" y="1347"/>
                  </a:cubicBezTo>
                  <a:cubicBezTo>
                    <a:pt x="1797" y="1333"/>
                    <a:pt x="1775" y="1320"/>
                    <a:pt x="1750" y="1309"/>
                  </a:cubicBezTo>
                  <a:cubicBezTo>
                    <a:pt x="1722" y="1298"/>
                    <a:pt x="1692" y="1293"/>
                    <a:pt x="1662" y="1293"/>
                  </a:cubicBezTo>
                  <a:cubicBezTo>
                    <a:pt x="1622" y="1293"/>
                    <a:pt x="1582" y="1303"/>
                    <a:pt x="1546" y="1324"/>
                  </a:cubicBezTo>
                  <a:cubicBezTo>
                    <a:pt x="1522" y="1337"/>
                    <a:pt x="1501" y="1354"/>
                    <a:pt x="1486" y="1377"/>
                  </a:cubicBezTo>
                  <a:cubicBezTo>
                    <a:pt x="1444" y="1341"/>
                    <a:pt x="1400" y="1305"/>
                    <a:pt x="1360" y="1267"/>
                  </a:cubicBezTo>
                  <a:cubicBezTo>
                    <a:pt x="1326" y="1233"/>
                    <a:pt x="1292" y="1200"/>
                    <a:pt x="1257" y="1168"/>
                  </a:cubicBezTo>
                  <a:cubicBezTo>
                    <a:pt x="1265" y="1149"/>
                    <a:pt x="1273" y="1130"/>
                    <a:pt x="1276" y="1111"/>
                  </a:cubicBezTo>
                  <a:cubicBezTo>
                    <a:pt x="1309" y="957"/>
                    <a:pt x="1189" y="805"/>
                    <a:pt x="1062" y="735"/>
                  </a:cubicBezTo>
                  <a:cubicBezTo>
                    <a:pt x="1016" y="710"/>
                    <a:pt x="964" y="696"/>
                    <a:pt x="914" y="696"/>
                  </a:cubicBezTo>
                  <a:cubicBezTo>
                    <a:pt x="822" y="696"/>
                    <a:pt x="737" y="741"/>
                    <a:pt x="710" y="839"/>
                  </a:cubicBezTo>
                  <a:cubicBezTo>
                    <a:pt x="698" y="843"/>
                    <a:pt x="691" y="851"/>
                    <a:pt x="687" y="862"/>
                  </a:cubicBezTo>
                  <a:cubicBezTo>
                    <a:pt x="649" y="986"/>
                    <a:pt x="666" y="1119"/>
                    <a:pt x="734" y="1229"/>
                  </a:cubicBezTo>
                  <a:cubicBezTo>
                    <a:pt x="679" y="1328"/>
                    <a:pt x="624" y="1427"/>
                    <a:pt x="569" y="1526"/>
                  </a:cubicBezTo>
                  <a:cubicBezTo>
                    <a:pt x="518" y="1621"/>
                    <a:pt x="444" y="1721"/>
                    <a:pt x="415" y="1830"/>
                  </a:cubicBezTo>
                  <a:cubicBezTo>
                    <a:pt x="403" y="1828"/>
                    <a:pt x="391" y="1827"/>
                    <a:pt x="378" y="1827"/>
                  </a:cubicBezTo>
                  <a:cubicBezTo>
                    <a:pt x="373" y="1827"/>
                    <a:pt x="367" y="1827"/>
                    <a:pt x="362" y="1828"/>
                  </a:cubicBezTo>
                  <a:cubicBezTo>
                    <a:pt x="236" y="1834"/>
                    <a:pt x="1" y="1969"/>
                    <a:pt x="73" y="2121"/>
                  </a:cubicBezTo>
                  <a:cubicBezTo>
                    <a:pt x="56" y="2178"/>
                    <a:pt x="65" y="2237"/>
                    <a:pt x="98" y="2286"/>
                  </a:cubicBezTo>
                  <a:cubicBezTo>
                    <a:pt x="143" y="2362"/>
                    <a:pt x="229" y="2410"/>
                    <a:pt x="312" y="2427"/>
                  </a:cubicBezTo>
                  <a:cubicBezTo>
                    <a:pt x="333" y="2431"/>
                    <a:pt x="354" y="2433"/>
                    <a:pt x="373" y="2433"/>
                  </a:cubicBezTo>
                  <a:cubicBezTo>
                    <a:pt x="553" y="2433"/>
                    <a:pt x="690" y="2270"/>
                    <a:pt x="696" y="2090"/>
                  </a:cubicBezTo>
                  <a:cubicBezTo>
                    <a:pt x="700" y="1951"/>
                    <a:pt x="590" y="1866"/>
                    <a:pt x="468" y="1837"/>
                  </a:cubicBezTo>
                  <a:cubicBezTo>
                    <a:pt x="527" y="1767"/>
                    <a:pt x="569" y="1680"/>
                    <a:pt x="615" y="1602"/>
                  </a:cubicBezTo>
                  <a:cubicBezTo>
                    <a:pt x="676" y="1499"/>
                    <a:pt x="734" y="1396"/>
                    <a:pt x="793" y="1294"/>
                  </a:cubicBezTo>
                  <a:cubicBezTo>
                    <a:pt x="807" y="1305"/>
                    <a:pt x="822" y="1316"/>
                    <a:pt x="837" y="1324"/>
                  </a:cubicBezTo>
                  <a:cubicBezTo>
                    <a:pt x="872" y="1341"/>
                    <a:pt x="910" y="1349"/>
                    <a:pt x="950" y="1349"/>
                  </a:cubicBezTo>
                  <a:cubicBezTo>
                    <a:pt x="1052" y="1349"/>
                    <a:pt x="1161" y="1297"/>
                    <a:pt x="1225" y="1217"/>
                  </a:cubicBezTo>
                  <a:cubicBezTo>
                    <a:pt x="1288" y="1307"/>
                    <a:pt x="1366" y="1387"/>
                    <a:pt x="1453" y="1453"/>
                  </a:cubicBezTo>
                  <a:cubicBezTo>
                    <a:pt x="1449" y="1467"/>
                    <a:pt x="1447" y="1478"/>
                    <a:pt x="1446" y="1491"/>
                  </a:cubicBezTo>
                  <a:cubicBezTo>
                    <a:pt x="1415" y="1577"/>
                    <a:pt x="1415" y="1670"/>
                    <a:pt x="1446" y="1757"/>
                  </a:cubicBezTo>
                  <a:cubicBezTo>
                    <a:pt x="1480" y="1860"/>
                    <a:pt x="1563" y="1940"/>
                    <a:pt x="1674" y="1951"/>
                  </a:cubicBezTo>
                  <a:cubicBezTo>
                    <a:pt x="1686" y="1953"/>
                    <a:pt x="1698" y="1953"/>
                    <a:pt x="1711" y="1953"/>
                  </a:cubicBezTo>
                  <a:cubicBezTo>
                    <a:pt x="1877" y="1953"/>
                    <a:pt x="2043" y="1837"/>
                    <a:pt x="2027" y="1659"/>
                  </a:cubicBezTo>
                  <a:cubicBezTo>
                    <a:pt x="2014" y="1552"/>
                    <a:pt x="1959" y="1453"/>
                    <a:pt x="1875" y="1387"/>
                  </a:cubicBezTo>
                  <a:cubicBezTo>
                    <a:pt x="1995" y="1153"/>
                    <a:pt x="2081" y="896"/>
                    <a:pt x="2185" y="655"/>
                  </a:cubicBezTo>
                  <a:cubicBezTo>
                    <a:pt x="2225" y="571"/>
                    <a:pt x="2261" y="484"/>
                    <a:pt x="2290" y="396"/>
                  </a:cubicBezTo>
                  <a:cubicBezTo>
                    <a:pt x="2297" y="468"/>
                    <a:pt x="2315" y="541"/>
                    <a:pt x="2341" y="609"/>
                  </a:cubicBezTo>
                  <a:cubicBezTo>
                    <a:pt x="2350" y="629"/>
                    <a:pt x="2371" y="640"/>
                    <a:pt x="2391" y="640"/>
                  </a:cubicBezTo>
                  <a:cubicBezTo>
                    <a:pt x="2413" y="640"/>
                    <a:pt x="2434" y="626"/>
                    <a:pt x="2431" y="596"/>
                  </a:cubicBezTo>
                  <a:cubicBezTo>
                    <a:pt x="2425" y="510"/>
                    <a:pt x="2402" y="427"/>
                    <a:pt x="2394" y="341"/>
                  </a:cubicBezTo>
                  <a:cubicBezTo>
                    <a:pt x="2387" y="248"/>
                    <a:pt x="2392" y="153"/>
                    <a:pt x="2408" y="60"/>
                  </a:cubicBezTo>
                  <a:cubicBezTo>
                    <a:pt x="2415" y="31"/>
                    <a:pt x="2394" y="1"/>
                    <a:pt x="2364" y="1"/>
                  </a:cubicBezTo>
                  <a:cubicBezTo>
                    <a:pt x="2362" y="1"/>
                    <a:pt x="2360" y="0"/>
                    <a:pt x="2358" y="0"/>
                  </a:cubicBezTo>
                  <a:close/>
                </a:path>
              </a:pathLst>
            </a:custGeom>
            <a:solidFill>
              <a:srgbClr val="70C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12" name="Google Shape;696;p25">
            <a:extLst>
              <a:ext uri="{FF2B5EF4-FFF2-40B4-BE49-F238E27FC236}">
                <a16:creationId xmlns:a16="http://schemas.microsoft.com/office/drawing/2014/main" id="{874D2725-A41F-CD1F-B043-314BB20FE836}"/>
              </a:ext>
            </a:extLst>
          </p:cNvPr>
          <p:cNvSpPr txBox="1"/>
          <p:nvPr/>
        </p:nvSpPr>
        <p:spPr>
          <a:xfrm>
            <a:off x="4400978" y="2523988"/>
            <a:ext cx="1769400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I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Analysis of Sales data</a:t>
            </a:r>
          </a:p>
          <a:p>
            <a:pPr algn="ctr"/>
            <a:r>
              <a:rPr lang="en-I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&amp; Service data</a:t>
            </a:r>
          </a:p>
          <a:p>
            <a:pPr algn="ctr"/>
            <a:endParaRPr lang="en-IN" sz="11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Revenue growth analysis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Month-wise volume analysis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Product growth analysis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Revenue contribution analysis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Customer contribution analysis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Trend analysis </a:t>
            </a:r>
          </a:p>
        </p:txBody>
      </p:sp>
      <p:sp>
        <p:nvSpPr>
          <p:cNvPr id="113" name="Google Shape;697;p25">
            <a:extLst>
              <a:ext uri="{FF2B5EF4-FFF2-40B4-BE49-F238E27FC236}">
                <a16:creationId xmlns:a16="http://schemas.microsoft.com/office/drawing/2014/main" id="{96BD2DBB-5C27-9CA2-CD44-0B70BD073322}"/>
              </a:ext>
            </a:extLst>
          </p:cNvPr>
          <p:cNvSpPr/>
          <p:nvPr/>
        </p:nvSpPr>
        <p:spPr>
          <a:xfrm>
            <a:off x="6699496" y="1833606"/>
            <a:ext cx="13808" cy="255254"/>
          </a:xfrm>
          <a:custGeom>
            <a:avLst/>
            <a:gdLst/>
            <a:ahLst/>
            <a:cxnLst/>
            <a:rect l="l" t="t" r="r" b="b"/>
            <a:pathLst>
              <a:path w="70" h="1294" extrusionOk="0">
                <a:moveTo>
                  <a:pt x="1" y="0"/>
                </a:moveTo>
                <a:lnTo>
                  <a:pt x="1" y="1293"/>
                </a:lnTo>
                <a:lnTo>
                  <a:pt x="69" y="1293"/>
                </a:lnTo>
                <a:lnTo>
                  <a:pt x="69" y="0"/>
                </a:lnTo>
                <a:close/>
              </a:path>
            </a:pathLst>
          </a:custGeom>
          <a:solidFill>
            <a:srgbClr val="3685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114" name="Google Shape;698;p25">
            <a:extLst>
              <a:ext uri="{FF2B5EF4-FFF2-40B4-BE49-F238E27FC236}">
                <a16:creationId xmlns:a16="http://schemas.microsoft.com/office/drawing/2014/main" id="{575C9A81-D2D8-7424-80BD-AC4184F27E2D}"/>
              </a:ext>
            </a:extLst>
          </p:cNvPr>
          <p:cNvGrpSpPr/>
          <p:nvPr/>
        </p:nvGrpSpPr>
        <p:grpSpPr>
          <a:xfrm>
            <a:off x="4943176" y="1129537"/>
            <a:ext cx="574611" cy="783709"/>
            <a:chOff x="5581568" y="1443275"/>
            <a:chExt cx="574611" cy="783709"/>
          </a:xfrm>
        </p:grpSpPr>
        <p:sp>
          <p:nvSpPr>
            <p:cNvPr id="115" name="Google Shape;699;p25">
              <a:extLst>
                <a:ext uri="{FF2B5EF4-FFF2-40B4-BE49-F238E27FC236}">
                  <a16:creationId xmlns:a16="http://schemas.microsoft.com/office/drawing/2014/main" id="{ABCEEAF7-8C60-516B-AB33-553E1FA96C97}"/>
                </a:ext>
              </a:extLst>
            </p:cNvPr>
            <p:cNvSpPr/>
            <p:nvPr/>
          </p:nvSpPr>
          <p:spPr>
            <a:xfrm>
              <a:off x="5635814" y="1443275"/>
              <a:ext cx="379918" cy="380120"/>
            </a:xfrm>
            <a:custGeom>
              <a:avLst/>
              <a:gdLst/>
              <a:ahLst/>
              <a:cxnLst/>
              <a:rect l="l" t="t" r="r" b="b"/>
              <a:pathLst>
                <a:path w="1926" h="1927" extrusionOk="0">
                  <a:moveTo>
                    <a:pt x="722" y="659"/>
                  </a:moveTo>
                  <a:cubicBezTo>
                    <a:pt x="741" y="659"/>
                    <a:pt x="761" y="663"/>
                    <a:pt x="784" y="674"/>
                  </a:cubicBezTo>
                  <a:cubicBezTo>
                    <a:pt x="846" y="707"/>
                    <a:pt x="905" y="775"/>
                    <a:pt x="903" y="849"/>
                  </a:cubicBezTo>
                  <a:cubicBezTo>
                    <a:pt x="903" y="919"/>
                    <a:pt x="815" y="968"/>
                    <a:pt x="743" y="968"/>
                  </a:cubicBezTo>
                  <a:cubicBezTo>
                    <a:pt x="723" y="968"/>
                    <a:pt x="704" y="964"/>
                    <a:pt x="689" y="956"/>
                  </a:cubicBezTo>
                  <a:cubicBezTo>
                    <a:pt x="614" y="918"/>
                    <a:pt x="592" y="813"/>
                    <a:pt x="592" y="729"/>
                  </a:cubicBezTo>
                  <a:cubicBezTo>
                    <a:pt x="599" y="727"/>
                    <a:pt x="605" y="724"/>
                    <a:pt x="611" y="718"/>
                  </a:cubicBezTo>
                  <a:cubicBezTo>
                    <a:pt x="644" y="682"/>
                    <a:pt x="680" y="659"/>
                    <a:pt x="722" y="659"/>
                  </a:cubicBezTo>
                  <a:close/>
                  <a:moveTo>
                    <a:pt x="1309" y="1129"/>
                  </a:moveTo>
                  <a:cubicBezTo>
                    <a:pt x="1324" y="1129"/>
                    <a:pt x="1339" y="1132"/>
                    <a:pt x="1356" y="1138"/>
                  </a:cubicBezTo>
                  <a:cubicBezTo>
                    <a:pt x="1422" y="1161"/>
                    <a:pt x="1476" y="1235"/>
                    <a:pt x="1495" y="1302"/>
                  </a:cubicBezTo>
                  <a:cubicBezTo>
                    <a:pt x="1518" y="1391"/>
                    <a:pt x="1430" y="1442"/>
                    <a:pt x="1352" y="1448"/>
                  </a:cubicBezTo>
                  <a:cubicBezTo>
                    <a:pt x="1349" y="1448"/>
                    <a:pt x="1346" y="1448"/>
                    <a:pt x="1343" y="1448"/>
                  </a:cubicBezTo>
                  <a:cubicBezTo>
                    <a:pt x="1233" y="1448"/>
                    <a:pt x="1177" y="1310"/>
                    <a:pt x="1177" y="1207"/>
                  </a:cubicBezTo>
                  <a:cubicBezTo>
                    <a:pt x="1214" y="1164"/>
                    <a:pt x="1257" y="1129"/>
                    <a:pt x="1309" y="1129"/>
                  </a:cubicBezTo>
                  <a:close/>
                  <a:moveTo>
                    <a:pt x="302" y="1545"/>
                  </a:moveTo>
                  <a:cubicBezTo>
                    <a:pt x="360" y="1545"/>
                    <a:pt x="424" y="1568"/>
                    <a:pt x="445" y="1621"/>
                  </a:cubicBezTo>
                  <a:cubicBezTo>
                    <a:pt x="487" y="1724"/>
                    <a:pt x="384" y="1838"/>
                    <a:pt x="284" y="1840"/>
                  </a:cubicBezTo>
                  <a:cubicBezTo>
                    <a:pt x="192" y="1840"/>
                    <a:pt x="118" y="1768"/>
                    <a:pt x="116" y="1676"/>
                  </a:cubicBezTo>
                  <a:cubicBezTo>
                    <a:pt x="152" y="1621"/>
                    <a:pt x="171" y="1572"/>
                    <a:pt x="247" y="1551"/>
                  </a:cubicBezTo>
                  <a:lnTo>
                    <a:pt x="247" y="1553"/>
                  </a:lnTo>
                  <a:cubicBezTo>
                    <a:pt x="264" y="1548"/>
                    <a:pt x="283" y="1545"/>
                    <a:pt x="302" y="1545"/>
                  </a:cubicBezTo>
                  <a:close/>
                  <a:moveTo>
                    <a:pt x="1866" y="1"/>
                  </a:moveTo>
                  <a:cubicBezTo>
                    <a:pt x="1802" y="1"/>
                    <a:pt x="1764" y="96"/>
                    <a:pt x="1729" y="138"/>
                  </a:cubicBezTo>
                  <a:cubicBezTo>
                    <a:pt x="1668" y="210"/>
                    <a:pt x="1590" y="273"/>
                    <a:pt x="1548" y="359"/>
                  </a:cubicBezTo>
                  <a:cubicBezTo>
                    <a:pt x="1539" y="375"/>
                    <a:pt x="1553" y="400"/>
                    <a:pt x="1571" y="400"/>
                  </a:cubicBezTo>
                  <a:cubicBezTo>
                    <a:pt x="1575" y="400"/>
                    <a:pt x="1580" y="398"/>
                    <a:pt x="1584" y="395"/>
                  </a:cubicBezTo>
                  <a:cubicBezTo>
                    <a:pt x="1647" y="351"/>
                    <a:pt x="1704" y="300"/>
                    <a:pt x="1755" y="243"/>
                  </a:cubicBezTo>
                  <a:lnTo>
                    <a:pt x="1755" y="243"/>
                  </a:lnTo>
                  <a:cubicBezTo>
                    <a:pt x="1723" y="342"/>
                    <a:pt x="1704" y="461"/>
                    <a:pt x="1673" y="547"/>
                  </a:cubicBezTo>
                  <a:cubicBezTo>
                    <a:pt x="1607" y="724"/>
                    <a:pt x="1502" y="887"/>
                    <a:pt x="1443" y="1066"/>
                  </a:cubicBezTo>
                  <a:cubicBezTo>
                    <a:pt x="1424" y="1055"/>
                    <a:pt x="1405" y="1045"/>
                    <a:pt x="1386" y="1037"/>
                  </a:cubicBezTo>
                  <a:cubicBezTo>
                    <a:pt x="1364" y="1029"/>
                    <a:pt x="1340" y="1024"/>
                    <a:pt x="1317" y="1024"/>
                  </a:cubicBezTo>
                  <a:cubicBezTo>
                    <a:pt x="1285" y="1024"/>
                    <a:pt x="1253" y="1032"/>
                    <a:pt x="1225" y="1049"/>
                  </a:cubicBezTo>
                  <a:cubicBezTo>
                    <a:pt x="1206" y="1058"/>
                    <a:pt x="1190" y="1072"/>
                    <a:pt x="1177" y="1089"/>
                  </a:cubicBezTo>
                  <a:cubicBezTo>
                    <a:pt x="1143" y="1060"/>
                    <a:pt x="1111" y="1034"/>
                    <a:pt x="1078" y="1003"/>
                  </a:cubicBezTo>
                  <a:cubicBezTo>
                    <a:pt x="1052" y="977"/>
                    <a:pt x="1025" y="950"/>
                    <a:pt x="997" y="923"/>
                  </a:cubicBezTo>
                  <a:cubicBezTo>
                    <a:pt x="1004" y="910"/>
                    <a:pt x="1008" y="895"/>
                    <a:pt x="1012" y="880"/>
                  </a:cubicBezTo>
                  <a:cubicBezTo>
                    <a:pt x="1036" y="758"/>
                    <a:pt x="941" y="638"/>
                    <a:pt x="841" y="581"/>
                  </a:cubicBezTo>
                  <a:cubicBezTo>
                    <a:pt x="805" y="562"/>
                    <a:pt x="764" y="551"/>
                    <a:pt x="724" y="551"/>
                  </a:cubicBezTo>
                  <a:cubicBezTo>
                    <a:pt x="652" y="551"/>
                    <a:pt x="584" y="586"/>
                    <a:pt x="563" y="665"/>
                  </a:cubicBezTo>
                  <a:cubicBezTo>
                    <a:pt x="555" y="667"/>
                    <a:pt x="548" y="672"/>
                    <a:pt x="544" y="682"/>
                  </a:cubicBezTo>
                  <a:cubicBezTo>
                    <a:pt x="514" y="779"/>
                    <a:pt x="527" y="885"/>
                    <a:pt x="580" y="973"/>
                  </a:cubicBezTo>
                  <a:cubicBezTo>
                    <a:pt x="538" y="1053"/>
                    <a:pt x="495" y="1131"/>
                    <a:pt x="451" y="1207"/>
                  </a:cubicBezTo>
                  <a:cubicBezTo>
                    <a:pt x="409" y="1283"/>
                    <a:pt x="352" y="1363"/>
                    <a:pt x="329" y="1448"/>
                  </a:cubicBezTo>
                  <a:cubicBezTo>
                    <a:pt x="316" y="1446"/>
                    <a:pt x="301" y="1446"/>
                    <a:pt x="287" y="1446"/>
                  </a:cubicBezTo>
                  <a:cubicBezTo>
                    <a:pt x="187" y="1450"/>
                    <a:pt x="0" y="1558"/>
                    <a:pt x="57" y="1678"/>
                  </a:cubicBezTo>
                  <a:cubicBezTo>
                    <a:pt x="44" y="1722"/>
                    <a:pt x="50" y="1771"/>
                    <a:pt x="74" y="1809"/>
                  </a:cubicBezTo>
                  <a:cubicBezTo>
                    <a:pt x="112" y="1868"/>
                    <a:pt x="175" y="1910"/>
                    <a:pt x="244" y="1922"/>
                  </a:cubicBezTo>
                  <a:cubicBezTo>
                    <a:pt x="260" y="1925"/>
                    <a:pt x="276" y="1926"/>
                    <a:pt x="291" y="1926"/>
                  </a:cubicBezTo>
                  <a:cubicBezTo>
                    <a:pt x="434" y="1926"/>
                    <a:pt x="543" y="1798"/>
                    <a:pt x="548" y="1655"/>
                  </a:cubicBezTo>
                  <a:cubicBezTo>
                    <a:pt x="552" y="1545"/>
                    <a:pt x="464" y="1477"/>
                    <a:pt x="367" y="1454"/>
                  </a:cubicBezTo>
                  <a:cubicBezTo>
                    <a:pt x="415" y="1399"/>
                    <a:pt x="447" y="1328"/>
                    <a:pt x="483" y="1267"/>
                  </a:cubicBezTo>
                  <a:cubicBezTo>
                    <a:pt x="531" y="1188"/>
                    <a:pt x="578" y="1106"/>
                    <a:pt x="626" y="1024"/>
                  </a:cubicBezTo>
                  <a:cubicBezTo>
                    <a:pt x="637" y="1034"/>
                    <a:pt x="649" y="1041"/>
                    <a:pt x="660" y="1049"/>
                  </a:cubicBezTo>
                  <a:cubicBezTo>
                    <a:pt x="687" y="1062"/>
                    <a:pt x="718" y="1068"/>
                    <a:pt x="749" y="1068"/>
                  </a:cubicBezTo>
                  <a:cubicBezTo>
                    <a:pt x="830" y="1068"/>
                    <a:pt x="916" y="1027"/>
                    <a:pt x="968" y="965"/>
                  </a:cubicBezTo>
                  <a:cubicBezTo>
                    <a:pt x="1017" y="1036"/>
                    <a:pt x="1078" y="1098"/>
                    <a:pt x="1147" y="1151"/>
                  </a:cubicBezTo>
                  <a:cubicBezTo>
                    <a:pt x="1145" y="1161"/>
                    <a:pt x="1143" y="1170"/>
                    <a:pt x="1143" y="1180"/>
                  </a:cubicBezTo>
                  <a:cubicBezTo>
                    <a:pt x="1118" y="1248"/>
                    <a:pt x="1118" y="1323"/>
                    <a:pt x="1143" y="1391"/>
                  </a:cubicBezTo>
                  <a:cubicBezTo>
                    <a:pt x="1168" y="1475"/>
                    <a:pt x="1238" y="1534"/>
                    <a:pt x="1324" y="1545"/>
                  </a:cubicBezTo>
                  <a:cubicBezTo>
                    <a:pt x="1333" y="1546"/>
                    <a:pt x="1343" y="1547"/>
                    <a:pt x="1353" y="1547"/>
                  </a:cubicBezTo>
                  <a:cubicBezTo>
                    <a:pt x="1485" y="1547"/>
                    <a:pt x="1615" y="1455"/>
                    <a:pt x="1603" y="1313"/>
                  </a:cubicBezTo>
                  <a:cubicBezTo>
                    <a:pt x="1594" y="1229"/>
                    <a:pt x="1550" y="1151"/>
                    <a:pt x="1485" y="1098"/>
                  </a:cubicBezTo>
                  <a:cubicBezTo>
                    <a:pt x="1580" y="912"/>
                    <a:pt x="1647" y="710"/>
                    <a:pt x="1729" y="518"/>
                  </a:cubicBezTo>
                  <a:cubicBezTo>
                    <a:pt x="1761" y="452"/>
                    <a:pt x="1789" y="383"/>
                    <a:pt x="1812" y="315"/>
                  </a:cubicBezTo>
                  <a:cubicBezTo>
                    <a:pt x="1818" y="372"/>
                    <a:pt x="1831" y="429"/>
                    <a:pt x="1852" y="482"/>
                  </a:cubicBezTo>
                  <a:cubicBezTo>
                    <a:pt x="1859" y="498"/>
                    <a:pt x="1876" y="507"/>
                    <a:pt x="1892" y="507"/>
                  </a:cubicBezTo>
                  <a:cubicBezTo>
                    <a:pt x="1909" y="507"/>
                    <a:pt x="1925" y="496"/>
                    <a:pt x="1924" y="473"/>
                  </a:cubicBezTo>
                  <a:cubicBezTo>
                    <a:pt x="1919" y="404"/>
                    <a:pt x="1902" y="338"/>
                    <a:pt x="1896" y="271"/>
                  </a:cubicBezTo>
                  <a:cubicBezTo>
                    <a:pt x="1890" y="195"/>
                    <a:pt x="1894" y="121"/>
                    <a:pt x="1907" y="49"/>
                  </a:cubicBezTo>
                  <a:cubicBezTo>
                    <a:pt x="1913" y="24"/>
                    <a:pt x="1896" y="1"/>
                    <a:pt x="1871" y="1"/>
                  </a:cubicBezTo>
                  <a:cubicBezTo>
                    <a:pt x="1869" y="1"/>
                    <a:pt x="1867" y="1"/>
                    <a:pt x="1866" y="1"/>
                  </a:cubicBezTo>
                  <a:close/>
                </a:path>
              </a:pathLst>
            </a:custGeom>
            <a:solidFill>
              <a:srgbClr val="368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6" name="Google Shape;700;p25">
              <a:extLst>
                <a:ext uri="{FF2B5EF4-FFF2-40B4-BE49-F238E27FC236}">
                  <a16:creationId xmlns:a16="http://schemas.microsoft.com/office/drawing/2014/main" id="{79AE769C-1524-58F7-4174-870FB6545869}"/>
                </a:ext>
              </a:extLst>
            </p:cNvPr>
            <p:cNvSpPr/>
            <p:nvPr/>
          </p:nvSpPr>
          <p:spPr>
            <a:xfrm>
              <a:off x="5620033" y="1996191"/>
              <a:ext cx="102179" cy="178323"/>
            </a:xfrm>
            <a:custGeom>
              <a:avLst/>
              <a:gdLst/>
              <a:ahLst/>
              <a:cxnLst/>
              <a:rect l="l" t="t" r="r" b="b"/>
              <a:pathLst>
                <a:path w="518" h="904" extrusionOk="0">
                  <a:moveTo>
                    <a:pt x="466" y="1"/>
                  </a:moveTo>
                  <a:cubicBezTo>
                    <a:pt x="377" y="3"/>
                    <a:pt x="290" y="16"/>
                    <a:pt x="202" y="16"/>
                  </a:cubicBezTo>
                  <a:cubicBezTo>
                    <a:pt x="163" y="16"/>
                    <a:pt x="124" y="13"/>
                    <a:pt x="84" y="6"/>
                  </a:cubicBezTo>
                  <a:cubicBezTo>
                    <a:pt x="82" y="6"/>
                    <a:pt x="80" y="6"/>
                    <a:pt x="79" y="6"/>
                  </a:cubicBezTo>
                  <a:cubicBezTo>
                    <a:pt x="60" y="6"/>
                    <a:pt x="45" y="23"/>
                    <a:pt x="50" y="43"/>
                  </a:cubicBezTo>
                  <a:cubicBezTo>
                    <a:pt x="38" y="46"/>
                    <a:pt x="33" y="56"/>
                    <a:pt x="31" y="65"/>
                  </a:cubicBezTo>
                  <a:cubicBezTo>
                    <a:pt x="0" y="318"/>
                    <a:pt x="42" y="577"/>
                    <a:pt x="38" y="830"/>
                  </a:cubicBezTo>
                  <a:cubicBezTo>
                    <a:pt x="36" y="847"/>
                    <a:pt x="48" y="862"/>
                    <a:pt x="63" y="866"/>
                  </a:cubicBezTo>
                  <a:cubicBezTo>
                    <a:pt x="67" y="875"/>
                    <a:pt x="75" y="881"/>
                    <a:pt x="84" y="883"/>
                  </a:cubicBezTo>
                  <a:cubicBezTo>
                    <a:pt x="176" y="897"/>
                    <a:pt x="270" y="903"/>
                    <a:pt x="365" y="903"/>
                  </a:cubicBezTo>
                  <a:cubicBezTo>
                    <a:pt x="388" y="903"/>
                    <a:pt x="411" y="903"/>
                    <a:pt x="434" y="902"/>
                  </a:cubicBezTo>
                  <a:cubicBezTo>
                    <a:pt x="476" y="896"/>
                    <a:pt x="476" y="835"/>
                    <a:pt x="434" y="830"/>
                  </a:cubicBezTo>
                  <a:cubicBezTo>
                    <a:pt x="420" y="830"/>
                    <a:pt x="406" y="830"/>
                    <a:pt x="392" y="830"/>
                  </a:cubicBezTo>
                  <a:cubicBezTo>
                    <a:pt x="298" y="830"/>
                    <a:pt x="206" y="825"/>
                    <a:pt x="114" y="816"/>
                  </a:cubicBezTo>
                  <a:cubicBezTo>
                    <a:pt x="109" y="567"/>
                    <a:pt x="120" y="314"/>
                    <a:pt x="88" y="67"/>
                  </a:cubicBezTo>
                  <a:lnTo>
                    <a:pt x="88" y="67"/>
                  </a:lnTo>
                  <a:cubicBezTo>
                    <a:pt x="135" y="86"/>
                    <a:pt x="192" y="93"/>
                    <a:pt x="250" y="93"/>
                  </a:cubicBezTo>
                  <a:cubicBezTo>
                    <a:pt x="306" y="93"/>
                    <a:pt x="363" y="86"/>
                    <a:pt x="415" y="77"/>
                  </a:cubicBezTo>
                  <a:lnTo>
                    <a:pt x="415" y="77"/>
                  </a:lnTo>
                  <a:cubicBezTo>
                    <a:pt x="413" y="79"/>
                    <a:pt x="413" y="81"/>
                    <a:pt x="413" y="84"/>
                  </a:cubicBezTo>
                  <a:cubicBezTo>
                    <a:pt x="411" y="320"/>
                    <a:pt x="381" y="573"/>
                    <a:pt x="441" y="803"/>
                  </a:cubicBezTo>
                  <a:cubicBezTo>
                    <a:pt x="445" y="820"/>
                    <a:pt x="460" y="830"/>
                    <a:pt x="478" y="832"/>
                  </a:cubicBezTo>
                  <a:cubicBezTo>
                    <a:pt x="487" y="832"/>
                    <a:pt x="497" y="828"/>
                    <a:pt x="504" y="820"/>
                  </a:cubicBezTo>
                  <a:cubicBezTo>
                    <a:pt x="514" y="811"/>
                    <a:pt x="518" y="797"/>
                    <a:pt x="514" y="784"/>
                  </a:cubicBezTo>
                  <a:cubicBezTo>
                    <a:pt x="460" y="560"/>
                    <a:pt x="487" y="313"/>
                    <a:pt x="487" y="84"/>
                  </a:cubicBezTo>
                  <a:cubicBezTo>
                    <a:pt x="487" y="75"/>
                    <a:pt x="485" y="67"/>
                    <a:pt x="480" y="62"/>
                  </a:cubicBezTo>
                  <a:cubicBezTo>
                    <a:pt x="510" y="48"/>
                    <a:pt x="500" y="1"/>
                    <a:pt x="466" y="1"/>
                  </a:cubicBezTo>
                  <a:close/>
                </a:path>
              </a:pathLst>
            </a:custGeom>
            <a:solidFill>
              <a:srgbClr val="368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7" name="Google Shape;701;p25">
              <a:extLst>
                <a:ext uri="{FF2B5EF4-FFF2-40B4-BE49-F238E27FC236}">
                  <a16:creationId xmlns:a16="http://schemas.microsoft.com/office/drawing/2014/main" id="{64A45E3D-5588-BAF7-59CF-CAD56F00F7A4}"/>
                </a:ext>
              </a:extLst>
            </p:cNvPr>
            <p:cNvSpPr/>
            <p:nvPr/>
          </p:nvSpPr>
          <p:spPr>
            <a:xfrm>
              <a:off x="5752788" y="1832072"/>
              <a:ext cx="102968" cy="337512"/>
            </a:xfrm>
            <a:custGeom>
              <a:avLst/>
              <a:gdLst/>
              <a:ahLst/>
              <a:cxnLst/>
              <a:rect l="l" t="t" r="r" b="b"/>
              <a:pathLst>
                <a:path w="522" h="1711" extrusionOk="0">
                  <a:moveTo>
                    <a:pt x="445" y="66"/>
                  </a:moveTo>
                  <a:lnTo>
                    <a:pt x="445" y="66"/>
                  </a:lnTo>
                  <a:cubicBezTo>
                    <a:pt x="369" y="572"/>
                    <a:pt x="407" y="1120"/>
                    <a:pt x="415" y="1627"/>
                  </a:cubicBezTo>
                  <a:cubicBezTo>
                    <a:pt x="411" y="1626"/>
                    <a:pt x="409" y="1626"/>
                    <a:pt x="405" y="1626"/>
                  </a:cubicBezTo>
                  <a:cubicBezTo>
                    <a:pt x="330" y="1621"/>
                    <a:pt x="254" y="1618"/>
                    <a:pt x="177" y="1618"/>
                  </a:cubicBezTo>
                  <a:cubicBezTo>
                    <a:pt x="147" y="1618"/>
                    <a:pt x="118" y="1619"/>
                    <a:pt x="88" y="1620"/>
                  </a:cubicBezTo>
                  <a:cubicBezTo>
                    <a:pt x="124" y="1407"/>
                    <a:pt x="103" y="1173"/>
                    <a:pt x="105" y="956"/>
                  </a:cubicBezTo>
                  <a:cubicBezTo>
                    <a:pt x="107" y="662"/>
                    <a:pt x="103" y="367"/>
                    <a:pt x="86" y="72"/>
                  </a:cubicBezTo>
                  <a:cubicBezTo>
                    <a:pt x="127" y="72"/>
                    <a:pt x="168" y="71"/>
                    <a:pt x="209" y="71"/>
                  </a:cubicBezTo>
                  <a:cubicBezTo>
                    <a:pt x="230" y="71"/>
                    <a:pt x="250" y="72"/>
                    <a:pt x="270" y="72"/>
                  </a:cubicBezTo>
                  <a:cubicBezTo>
                    <a:pt x="307" y="72"/>
                    <a:pt x="347" y="83"/>
                    <a:pt x="383" y="83"/>
                  </a:cubicBezTo>
                  <a:cubicBezTo>
                    <a:pt x="406" y="83"/>
                    <a:pt x="427" y="79"/>
                    <a:pt x="445" y="66"/>
                  </a:cubicBezTo>
                  <a:close/>
                  <a:moveTo>
                    <a:pt x="347" y="0"/>
                  </a:moveTo>
                  <a:cubicBezTo>
                    <a:pt x="325" y="0"/>
                    <a:pt x="302" y="2"/>
                    <a:pt x="281" y="2"/>
                  </a:cubicBezTo>
                  <a:cubicBezTo>
                    <a:pt x="277" y="2"/>
                    <a:pt x="274" y="2"/>
                    <a:pt x="270" y="2"/>
                  </a:cubicBezTo>
                  <a:cubicBezTo>
                    <a:pt x="263" y="2"/>
                    <a:pt x="255" y="2"/>
                    <a:pt x="248" y="2"/>
                  </a:cubicBezTo>
                  <a:cubicBezTo>
                    <a:pt x="179" y="2"/>
                    <a:pt x="109" y="9"/>
                    <a:pt x="42" y="27"/>
                  </a:cubicBezTo>
                  <a:cubicBezTo>
                    <a:pt x="23" y="36"/>
                    <a:pt x="25" y="63"/>
                    <a:pt x="46" y="70"/>
                  </a:cubicBezTo>
                  <a:cubicBezTo>
                    <a:pt x="29" y="336"/>
                    <a:pt x="27" y="601"/>
                    <a:pt x="27" y="867"/>
                  </a:cubicBezTo>
                  <a:cubicBezTo>
                    <a:pt x="27" y="1116"/>
                    <a:pt x="0" y="1390"/>
                    <a:pt x="44" y="1635"/>
                  </a:cubicBezTo>
                  <a:cubicBezTo>
                    <a:pt x="44" y="1637"/>
                    <a:pt x="46" y="1641"/>
                    <a:pt x="50" y="1643"/>
                  </a:cubicBezTo>
                  <a:cubicBezTo>
                    <a:pt x="42" y="1658"/>
                    <a:pt x="48" y="1675"/>
                    <a:pt x="63" y="1681"/>
                  </a:cubicBezTo>
                  <a:cubicBezTo>
                    <a:pt x="116" y="1704"/>
                    <a:pt x="179" y="1710"/>
                    <a:pt x="243" y="1710"/>
                  </a:cubicBezTo>
                  <a:cubicBezTo>
                    <a:pt x="299" y="1710"/>
                    <a:pt x="356" y="1705"/>
                    <a:pt x="405" y="1704"/>
                  </a:cubicBezTo>
                  <a:cubicBezTo>
                    <a:pt x="419" y="1702"/>
                    <a:pt x="432" y="1694"/>
                    <a:pt x="438" y="1683"/>
                  </a:cubicBezTo>
                  <a:cubicBezTo>
                    <a:pt x="444" y="1686"/>
                    <a:pt x="450" y="1687"/>
                    <a:pt x="456" y="1687"/>
                  </a:cubicBezTo>
                  <a:cubicBezTo>
                    <a:pt x="477" y="1687"/>
                    <a:pt x="497" y="1670"/>
                    <a:pt x="497" y="1646"/>
                  </a:cubicBezTo>
                  <a:cubicBezTo>
                    <a:pt x="502" y="1114"/>
                    <a:pt x="521" y="565"/>
                    <a:pt x="495" y="32"/>
                  </a:cubicBezTo>
                  <a:cubicBezTo>
                    <a:pt x="495" y="19"/>
                    <a:pt x="482" y="10"/>
                    <a:pt x="470" y="10"/>
                  </a:cubicBezTo>
                  <a:cubicBezTo>
                    <a:pt x="462" y="10"/>
                    <a:pt x="453" y="15"/>
                    <a:pt x="451" y="27"/>
                  </a:cubicBezTo>
                  <a:cubicBezTo>
                    <a:pt x="451" y="28"/>
                    <a:pt x="451" y="32"/>
                    <a:pt x="451" y="34"/>
                  </a:cubicBezTo>
                  <a:cubicBezTo>
                    <a:pt x="425" y="6"/>
                    <a:pt x="387" y="0"/>
                    <a:pt x="347" y="0"/>
                  </a:cubicBezTo>
                  <a:close/>
                </a:path>
              </a:pathLst>
            </a:custGeom>
            <a:solidFill>
              <a:srgbClr val="368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8" name="Google Shape;702;p25">
              <a:extLst>
                <a:ext uri="{FF2B5EF4-FFF2-40B4-BE49-F238E27FC236}">
                  <a16:creationId xmlns:a16="http://schemas.microsoft.com/office/drawing/2014/main" id="{BE5F988A-8882-6BB0-F0F5-22ACC750C0CE}"/>
                </a:ext>
              </a:extLst>
            </p:cNvPr>
            <p:cNvSpPr/>
            <p:nvPr/>
          </p:nvSpPr>
          <p:spPr>
            <a:xfrm>
              <a:off x="5877652" y="1886910"/>
              <a:ext cx="103363" cy="278137"/>
            </a:xfrm>
            <a:custGeom>
              <a:avLst/>
              <a:gdLst/>
              <a:ahLst/>
              <a:cxnLst/>
              <a:rect l="l" t="t" r="r" b="b"/>
              <a:pathLst>
                <a:path w="524" h="1410" extrusionOk="0">
                  <a:moveTo>
                    <a:pt x="421" y="91"/>
                  </a:moveTo>
                  <a:lnTo>
                    <a:pt x="421" y="91"/>
                  </a:lnTo>
                  <a:cubicBezTo>
                    <a:pt x="383" y="496"/>
                    <a:pt x="438" y="910"/>
                    <a:pt x="446" y="1315"/>
                  </a:cubicBezTo>
                  <a:cubicBezTo>
                    <a:pt x="435" y="1315"/>
                    <a:pt x="425" y="1315"/>
                    <a:pt x="415" y="1315"/>
                  </a:cubicBezTo>
                  <a:cubicBezTo>
                    <a:pt x="362" y="1315"/>
                    <a:pt x="309" y="1317"/>
                    <a:pt x="256" y="1317"/>
                  </a:cubicBezTo>
                  <a:cubicBezTo>
                    <a:pt x="215" y="1317"/>
                    <a:pt x="175" y="1316"/>
                    <a:pt x="134" y="1311"/>
                  </a:cubicBezTo>
                  <a:cubicBezTo>
                    <a:pt x="155" y="1137"/>
                    <a:pt x="132" y="958"/>
                    <a:pt x="124" y="783"/>
                  </a:cubicBezTo>
                  <a:cubicBezTo>
                    <a:pt x="117" y="559"/>
                    <a:pt x="122" y="332"/>
                    <a:pt x="103" y="110"/>
                  </a:cubicBezTo>
                  <a:cubicBezTo>
                    <a:pt x="151" y="108"/>
                    <a:pt x="200" y="104"/>
                    <a:pt x="246" y="102"/>
                  </a:cubicBezTo>
                  <a:lnTo>
                    <a:pt x="248" y="102"/>
                  </a:lnTo>
                  <a:cubicBezTo>
                    <a:pt x="305" y="102"/>
                    <a:pt x="364" y="98"/>
                    <a:pt x="421" y="91"/>
                  </a:cubicBezTo>
                  <a:close/>
                  <a:moveTo>
                    <a:pt x="450" y="0"/>
                  </a:moveTo>
                  <a:cubicBezTo>
                    <a:pt x="437" y="0"/>
                    <a:pt x="425" y="9"/>
                    <a:pt x="425" y="26"/>
                  </a:cubicBezTo>
                  <a:lnTo>
                    <a:pt x="425" y="30"/>
                  </a:lnTo>
                  <a:cubicBezTo>
                    <a:pt x="381" y="24"/>
                    <a:pt x="337" y="21"/>
                    <a:pt x="294" y="21"/>
                  </a:cubicBezTo>
                  <a:cubicBezTo>
                    <a:pt x="278" y="21"/>
                    <a:pt x="262" y="21"/>
                    <a:pt x="246" y="22"/>
                  </a:cubicBezTo>
                  <a:cubicBezTo>
                    <a:pt x="195" y="22"/>
                    <a:pt x="143" y="26"/>
                    <a:pt x="92" y="34"/>
                  </a:cubicBezTo>
                  <a:cubicBezTo>
                    <a:pt x="88" y="28"/>
                    <a:pt x="82" y="25"/>
                    <a:pt x="76" y="25"/>
                  </a:cubicBezTo>
                  <a:cubicBezTo>
                    <a:pt x="67" y="25"/>
                    <a:pt x="58" y="32"/>
                    <a:pt x="58" y="43"/>
                  </a:cubicBezTo>
                  <a:cubicBezTo>
                    <a:pt x="50" y="45"/>
                    <a:pt x="42" y="45"/>
                    <a:pt x="35" y="49"/>
                  </a:cubicBezTo>
                  <a:cubicBezTo>
                    <a:pt x="1" y="58"/>
                    <a:pt x="8" y="106"/>
                    <a:pt x="42" y="108"/>
                  </a:cubicBezTo>
                  <a:lnTo>
                    <a:pt x="52" y="108"/>
                  </a:lnTo>
                  <a:cubicBezTo>
                    <a:pt x="35" y="300"/>
                    <a:pt x="39" y="496"/>
                    <a:pt x="41" y="690"/>
                  </a:cubicBezTo>
                  <a:cubicBezTo>
                    <a:pt x="42" y="891"/>
                    <a:pt x="29" y="1108"/>
                    <a:pt x="82" y="1306"/>
                  </a:cubicBezTo>
                  <a:cubicBezTo>
                    <a:pt x="82" y="1306"/>
                    <a:pt x="81" y="1306"/>
                    <a:pt x="80" y="1306"/>
                  </a:cubicBezTo>
                  <a:cubicBezTo>
                    <a:pt x="56" y="1306"/>
                    <a:pt x="32" y="1337"/>
                    <a:pt x="58" y="1357"/>
                  </a:cubicBezTo>
                  <a:cubicBezTo>
                    <a:pt x="110" y="1398"/>
                    <a:pt x="169" y="1410"/>
                    <a:pt x="231" y="1410"/>
                  </a:cubicBezTo>
                  <a:cubicBezTo>
                    <a:pt x="304" y="1410"/>
                    <a:pt x="380" y="1394"/>
                    <a:pt x="453" y="1389"/>
                  </a:cubicBezTo>
                  <a:cubicBezTo>
                    <a:pt x="461" y="1401"/>
                    <a:pt x="473" y="1406"/>
                    <a:pt x="484" y="1406"/>
                  </a:cubicBezTo>
                  <a:cubicBezTo>
                    <a:pt x="504" y="1406"/>
                    <a:pt x="522" y="1392"/>
                    <a:pt x="523" y="1368"/>
                  </a:cubicBezTo>
                  <a:cubicBezTo>
                    <a:pt x="522" y="924"/>
                    <a:pt x="504" y="471"/>
                    <a:pt x="476" y="26"/>
                  </a:cubicBezTo>
                  <a:cubicBezTo>
                    <a:pt x="476" y="9"/>
                    <a:pt x="463" y="0"/>
                    <a:pt x="450" y="0"/>
                  </a:cubicBezTo>
                  <a:close/>
                </a:path>
              </a:pathLst>
            </a:custGeom>
            <a:solidFill>
              <a:srgbClr val="368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9" name="Google Shape;703;p25">
              <a:extLst>
                <a:ext uri="{FF2B5EF4-FFF2-40B4-BE49-F238E27FC236}">
                  <a16:creationId xmlns:a16="http://schemas.microsoft.com/office/drawing/2014/main" id="{506DADB1-F8C3-9AA2-9308-8B6C152456C6}"/>
                </a:ext>
              </a:extLst>
            </p:cNvPr>
            <p:cNvSpPr/>
            <p:nvPr/>
          </p:nvSpPr>
          <p:spPr>
            <a:xfrm>
              <a:off x="6003700" y="1683536"/>
              <a:ext cx="108886" cy="487824"/>
            </a:xfrm>
            <a:custGeom>
              <a:avLst/>
              <a:gdLst/>
              <a:ahLst/>
              <a:cxnLst/>
              <a:rect l="l" t="t" r="r" b="b"/>
              <a:pathLst>
                <a:path w="552" h="2473" extrusionOk="0">
                  <a:moveTo>
                    <a:pt x="408" y="112"/>
                  </a:moveTo>
                  <a:cubicBezTo>
                    <a:pt x="428" y="112"/>
                    <a:pt x="448" y="113"/>
                    <a:pt x="468" y="116"/>
                  </a:cubicBezTo>
                  <a:cubicBezTo>
                    <a:pt x="400" y="458"/>
                    <a:pt x="430" y="829"/>
                    <a:pt x="440" y="1173"/>
                  </a:cubicBezTo>
                  <a:cubicBezTo>
                    <a:pt x="449" y="1572"/>
                    <a:pt x="483" y="1975"/>
                    <a:pt x="472" y="2377"/>
                  </a:cubicBezTo>
                  <a:cubicBezTo>
                    <a:pt x="468" y="2375"/>
                    <a:pt x="462" y="2375"/>
                    <a:pt x="459" y="2375"/>
                  </a:cubicBezTo>
                  <a:cubicBezTo>
                    <a:pt x="396" y="2375"/>
                    <a:pt x="335" y="2371"/>
                    <a:pt x="272" y="2371"/>
                  </a:cubicBezTo>
                  <a:cubicBezTo>
                    <a:pt x="252" y="2370"/>
                    <a:pt x="231" y="2370"/>
                    <a:pt x="210" y="2370"/>
                  </a:cubicBezTo>
                  <a:cubicBezTo>
                    <a:pt x="181" y="2370"/>
                    <a:pt x="151" y="2371"/>
                    <a:pt x="122" y="2373"/>
                  </a:cubicBezTo>
                  <a:cubicBezTo>
                    <a:pt x="122" y="2371"/>
                    <a:pt x="122" y="2369"/>
                    <a:pt x="122" y="2365"/>
                  </a:cubicBezTo>
                  <a:cubicBezTo>
                    <a:pt x="116" y="1970"/>
                    <a:pt x="113" y="1574"/>
                    <a:pt x="107" y="1177"/>
                  </a:cubicBezTo>
                  <a:cubicBezTo>
                    <a:pt x="103" y="835"/>
                    <a:pt x="135" y="477"/>
                    <a:pt x="94" y="135"/>
                  </a:cubicBezTo>
                  <a:lnTo>
                    <a:pt x="94" y="135"/>
                  </a:lnTo>
                  <a:cubicBezTo>
                    <a:pt x="105" y="136"/>
                    <a:pt x="117" y="136"/>
                    <a:pt x="129" y="136"/>
                  </a:cubicBezTo>
                  <a:cubicBezTo>
                    <a:pt x="221" y="136"/>
                    <a:pt x="314" y="112"/>
                    <a:pt x="408" y="112"/>
                  </a:cubicBezTo>
                  <a:close/>
                  <a:moveTo>
                    <a:pt x="510" y="1"/>
                  </a:moveTo>
                  <a:cubicBezTo>
                    <a:pt x="502" y="1"/>
                    <a:pt x="494" y="5"/>
                    <a:pt x="491" y="15"/>
                  </a:cubicBezTo>
                  <a:lnTo>
                    <a:pt x="489" y="23"/>
                  </a:lnTo>
                  <a:cubicBezTo>
                    <a:pt x="360" y="23"/>
                    <a:pt x="204" y="23"/>
                    <a:pt x="77" y="70"/>
                  </a:cubicBezTo>
                  <a:cubicBezTo>
                    <a:pt x="74" y="69"/>
                    <a:pt x="71" y="68"/>
                    <a:pt x="68" y="68"/>
                  </a:cubicBezTo>
                  <a:cubicBezTo>
                    <a:pt x="60" y="68"/>
                    <a:pt x="51" y="73"/>
                    <a:pt x="48" y="82"/>
                  </a:cubicBezTo>
                  <a:cubicBezTo>
                    <a:pt x="46" y="84"/>
                    <a:pt x="42" y="84"/>
                    <a:pt x="38" y="86"/>
                  </a:cubicBezTo>
                  <a:cubicBezTo>
                    <a:pt x="25" y="95"/>
                    <a:pt x="27" y="118"/>
                    <a:pt x="42" y="126"/>
                  </a:cubicBezTo>
                  <a:cubicBezTo>
                    <a:pt x="0" y="470"/>
                    <a:pt x="38" y="833"/>
                    <a:pt x="44" y="1179"/>
                  </a:cubicBezTo>
                  <a:cubicBezTo>
                    <a:pt x="52" y="1574"/>
                    <a:pt x="52" y="1970"/>
                    <a:pt x="48" y="2367"/>
                  </a:cubicBezTo>
                  <a:cubicBezTo>
                    <a:pt x="46" y="2377"/>
                    <a:pt x="52" y="2386"/>
                    <a:pt x="57" y="2394"/>
                  </a:cubicBezTo>
                  <a:cubicBezTo>
                    <a:pt x="40" y="2413"/>
                    <a:pt x="50" y="2445"/>
                    <a:pt x="75" y="2453"/>
                  </a:cubicBezTo>
                  <a:cubicBezTo>
                    <a:pt x="111" y="2463"/>
                    <a:pt x="150" y="2464"/>
                    <a:pt x="188" y="2464"/>
                  </a:cubicBezTo>
                  <a:cubicBezTo>
                    <a:pt x="195" y="2464"/>
                    <a:pt x="203" y="2464"/>
                    <a:pt x="210" y="2464"/>
                  </a:cubicBezTo>
                  <a:cubicBezTo>
                    <a:pt x="222" y="2464"/>
                    <a:pt x="233" y="2464"/>
                    <a:pt x="244" y="2464"/>
                  </a:cubicBezTo>
                  <a:cubicBezTo>
                    <a:pt x="316" y="2464"/>
                    <a:pt x="386" y="2462"/>
                    <a:pt x="459" y="2460"/>
                  </a:cubicBezTo>
                  <a:cubicBezTo>
                    <a:pt x="464" y="2460"/>
                    <a:pt x="470" y="2458"/>
                    <a:pt x="476" y="2457"/>
                  </a:cubicBezTo>
                  <a:cubicBezTo>
                    <a:pt x="483" y="2467"/>
                    <a:pt x="496" y="2472"/>
                    <a:pt x="510" y="2472"/>
                  </a:cubicBezTo>
                  <a:cubicBezTo>
                    <a:pt x="530" y="2472"/>
                    <a:pt x="551" y="2459"/>
                    <a:pt x="550" y="2434"/>
                  </a:cubicBezTo>
                  <a:cubicBezTo>
                    <a:pt x="531" y="2046"/>
                    <a:pt x="525" y="1658"/>
                    <a:pt x="518" y="1270"/>
                  </a:cubicBezTo>
                  <a:cubicBezTo>
                    <a:pt x="508" y="882"/>
                    <a:pt x="548" y="483"/>
                    <a:pt x="533" y="93"/>
                  </a:cubicBezTo>
                  <a:cubicBezTo>
                    <a:pt x="540" y="78"/>
                    <a:pt x="540" y="57"/>
                    <a:pt x="531" y="42"/>
                  </a:cubicBezTo>
                  <a:lnTo>
                    <a:pt x="531" y="21"/>
                  </a:lnTo>
                  <a:cubicBezTo>
                    <a:pt x="530" y="8"/>
                    <a:pt x="520" y="1"/>
                    <a:pt x="510" y="1"/>
                  </a:cubicBezTo>
                  <a:close/>
                </a:path>
              </a:pathLst>
            </a:custGeom>
            <a:solidFill>
              <a:srgbClr val="368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0" name="Google Shape;704;p25">
              <a:extLst>
                <a:ext uri="{FF2B5EF4-FFF2-40B4-BE49-F238E27FC236}">
                  <a16:creationId xmlns:a16="http://schemas.microsoft.com/office/drawing/2014/main" id="{FBBEA2A3-373B-93BB-7A7D-B5A5FC8DC773}"/>
                </a:ext>
              </a:extLst>
            </p:cNvPr>
            <p:cNvSpPr/>
            <p:nvPr/>
          </p:nvSpPr>
          <p:spPr>
            <a:xfrm>
              <a:off x="5581568" y="2198382"/>
              <a:ext cx="574611" cy="28603"/>
            </a:xfrm>
            <a:custGeom>
              <a:avLst/>
              <a:gdLst/>
              <a:ahLst/>
              <a:cxnLst/>
              <a:rect l="l" t="t" r="r" b="b"/>
              <a:pathLst>
                <a:path w="2913" h="145" extrusionOk="0">
                  <a:moveTo>
                    <a:pt x="2855" y="0"/>
                  </a:moveTo>
                  <a:cubicBezTo>
                    <a:pt x="2853" y="0"/>
                    <a:pt x="2851" y="0"/>
                    <a:pt x="2850" y="1"/>
                  </a:cubicBezTo>
                  <a:cubicBezTo>
                    <a:pt x="2269" y="19"/>
                    <a:pt x="1692" y="43"/>
                    <a:pt x="1114" y="43"/>
                  </a:cubicBezTo>
                  <a:cubicBezTo>
                    <a:pt x="761" y="43"/>
                    <a:pt x="408" y="35"/>
                    <a:pt x="53" y="10"/>
                  </a:cubicBezTo>
                  <a:cubicBezTo>
                    <a:pt x="52" y="10"/>
                    <a:pt x="52" y="10"/>
                    <a:pt x="51" y="10"/>
                  </a:cubicBezTo>
                  <a:cubicBezTo>
                    <a:pt x="11" y="10"/>
                    <a:pt x="0" y="73"/>
                    <a:pt x="43" y="78"/>
                  </a:cubicBezTo>
                  <a:cubicBezTo>
                    <a:pt x="380" y="129"/>
                    <a:pt x="722" y="145"/>
                    <a:pt x="1065" y="145"/>
                  </a:cubicBezTo>
                  <a:cubicBezTo>
                    <a:pt x="1660" y="145"/>
                    <a:pt x="2260" y="96"/>
                    <a:pt x="2850" y="90"/>
                  </a:cubicBezTo>
                  <a:cubicBezTo>
                    <a:pt x="2851" y="90"/>
                    <a:pt x="2853" y="90"/>
                    <a:pt x="2855" y="90"/>
                  </a:cubicBezTo>
                  <a:cubicBezTo>
                    <a:pt x="2913" y="90"/>
                    <a:pt x="2913" y="0"/>
                    <a:pt x="2855" y="0"/>
                  </a:cubicBezTo>
                  <a:close/>
                </a:path>
              </a:pathLst>
            </a:custGeom>
            <a:solidFill>
              <a:srgbClr val="368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22" name="Google Shape;706;p25">
            <a:extLst>
              <a:ext uri="{FF2B5EF4-FFF2-40B4-BE49-F238E27FC236}">
                <a16:creationId xmlns:a16="http://schemas.microsoft.com/office/drawing/2014/main" id="{0114D3A7-4FCF-9BC3-EE76-6EA25AA8CF9E}"/>
              </a:ext>
            </a:extLst>
          </p:cNvPr>
          <p:cNvSpPr txBox="1"/>
          <p:nvPr/>
        </p:nvSpPr>
        <p:spPr>
          <a:xfrm>
            <a:off x="5928932" y="2525631"/>
            <a:ext cx="17739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I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Recommendation</a:t>
            </a:r>
            <a:endParaRPr sz="11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</p:txBody>
      </p:sp>
      <p:grpSp>
        <p:nvGrpSpPr>
          <p:cNvPr id="124" name="Google Shape;708;p25">
            <a:extLst>
              <a:ext uri="{FF2B5EF4-FFF2-40B4-BE49-F238E27FC236}">
                <a16:creationId xmlns:a16="http://schemas.microsoft.com/office/drawing/2014/main" id="{328E9D8B-A77F-1D49-A25F-9151DC4BB874}"/>
              </a:ext>
            </a:extLst>
          </p:cNvPr>
          <p:cNvGrpSpPr/>
          <p:nvPr/>
        </p:nvGrpSpPr>
        <p:grpSpPr>
          <a:xfrm>
            <a:off x="1787441" y="1833606"/>
            <a:ext cx="5569118" cy="738144"/>
            <a:chOff x="1080475" y="2472572"/>
            <a:chExt cx="5569118" cy="738144"/>
          </a:xfrm>
        </p:grpSpPr>
        <p:grpSp>
          <p:nvGrpSpPr>
            <p:cNvPr id="125" name="Google Shape;709;p25">
              <a:extLst>
                <a:ext uri="{FF2B5EF4-FFF2-40B4-BE49-F238E27FC236}">
                  <a16:creationId xmlns:a16="http://schemas.microsoft.com/office/drawing/2014/main" id="{9970DC64-F125-4D71-12F9-425D4A2F29B6}"/>
                </a:ext>
              </a:extLst>
            </p:cNvPr>
            <p:cNvGrpSpPr/>
            <p:nvPr/>
          </p:nvGrpSpPr>
          <p:grpSpPr>
            <a:xfrm>
              <a:off x="1680140" y="2854662"/>
              <a:ext cx="100799" cy="356054"/>
              <a:chOff x="1914340" y="2854662"/>
              <a:chExt cx="100799" cy="356054"/>
            </a:xfrm>
          </p:grpSpPr>
          <p:sp>
            <p:nvSpPr>
              <p:cNvPr id="138" name="Google Shape;710;p25">
                <a:extLst>
                  <a:ext uri="{FF2B5EF4-FFF2-40B4-BE49-F238E27FC236}">
                    <a16:creationId xmlns:a16="http://schemas.microsoft.com/office/drawing/2014/main" id="{00ED8F30-C4F4-9299-65C3-DFDE786A15DC}"/>
                  </a:ext>
                </a:extLst>
              </p:cNvPr>
              <p:cNvSpPr/>
              <p:nvPr/>
            </p:nvSpPr>
            <p:spPr>
              <a:xfrm>
                <a:off x="1914340" y="2854662"/>
                <a:ext cx="100799" cy="10080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511" extrusionOk="0">
                    <a:moveTo>
                      <a:pt x="256" y="1"/>
                    </a:moveTo>
                    <a:cubicBezTo>
                      <a:pt x="115" y="1"/>
                      <a:pt x="1" y="115"/>
                      <a:pt x="1" y="256"/>
                    </a:cubicBezTo>
                    <a:cubicBezTo>
                      <a:pt x="1" y="396"/>
                      <a:pt x="115" y="510"/>
                      <a:pt x="256" y="510"/>
                    </a:cubicBezTo>
                    <a:cubicBezTo>
                      <a:pt x="396" y="510"/>
                      <a:pt x="510" y="396"/>
                      <a:pt x="510" y="256"/>
                    </a:cubicBezTo>
                    <a:cubicBezTo>
                      <a:pt x="510" y="115"/>
                      <a:pt x="396" y="1"/>
                      <a:pt x="256" y="1"/>
                    </a:cubicBezTo>
                    <a:close/>
                  </a:path>
                </a:pathLst>
              </a:custGeom>
              <a:solidFill>
                <a:srgbClr val="B6E0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9" name="Google Shape;711;p25">
                <a:extLst>
                  <a:ext uri="{FF2B5EF4-FFF2-40B4-BE49-F238E27FC236}">
                    <a16:creationId xmlns:a16="http://schemas.microsoft.com/office/drawing/2014/main" id="{59B5CC89-9EB7-9E60-96E7-AA440318C8F4}"/>
                  </a:ext>
                </a:extLst>
              </p:cNvPr>
              <p:cNvSpPr/>
              <p:nvPr/>
            </p:nvSpPr>
            <p:spPr>
              <a:xfrm>
                <a:off x="1957606" y="2955462"/>
                <a:ext cx="13611" cy="255254"/>
              </a:xfrm>
              <a:custGeom>
                <a:avLst/>
                <a:gdLst/>
                <a:ahLst/>
                <a:cxnLst/>
                <a:rect l="l" t="t" r="r" b="b"/>
                <a:pathLst>
                  <a:path w="69" h="1294" extrusionOk="0">
                    <a:moveTo>
                      <a:pt x="0" y="0"/>
                    </a:moveTo>
                    <a:lnTo>
                      <a:pt x="0" y="1293"/>
                    </a:lnTo>
                    <a:lnTo>
                      <a:pt x="69" y="1293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B6E0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26" name="Google Shape;712;p25">
              <a:extLst>
                <a:ext uri="{FF2B5EF4-FFF2-40B4-BE49-F238E27FC236}">
                  <a16:creationId xmlns:a16="http://schemas.microsoft.com/office/drawing/2014/main" id="{9C988FFA-F6B6-56B3-2E3A-A3E87F4A796D}"/>
                </a:ext>
              </a:extLst>
            </p:cNvPr>
            <p:cNvSpPr/>
            <p:nvPr/>
          </p:nvSpPr>
          <p:spPr>
            <a:xfrm>
              <a:off x="3149210" y="2472572"/>
              <a:ext cx="13808" cy="255254"/>
            </a:xfrm>
            <a:custGeom>
              <a:avLst/>
              <a:gdLst/>
              <a:ahLst/>
              <a:cxnLst/>
              <a:rect l="l" t="t" r="r" b="b"/>
              <a:pathLst>
                <a:path w="70" h="1294" extrusionOk="0">
                  <a:moveTo>
                    <a:pt x="1" y="0"/>
                  </a:moveTo>
                  <a:lnTo>
                    <a:pt x="1" y="1293"/>
                  </a:lnTo>
                  <a:lnTo>
                    <a:pt x="69" y="129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127" name="Google Shape;713;p25">
              <a:extLst>
                <a:ext uri="{FF2B5EF4-FFF2-40B4-BE49-F238E27FC236}">
                  <a16:creationId xmlns:a16="http://schemas.microsoft.com/office/drawing/2014/main" id="{40277627-3E66-21DC-61A6-369F81EDB595}"/>
                </a:ext>
              </a:extLst>
            </p:cNvPr>
            <p:cNvGrpSpPr/>
            <p:nvPr/>
          </p:nvGrpSpPr>
          <p:grpSpPr>
            <a:xfrm>
              <a:off x="4521507" y="2854662"/>
              <a:ext cx="100996" cy="322520"/>
              <a:chOff x="4521502" y="2854662"/>
              <a:chExt cx="100996" cy="322520"/>
            </a:xfrm>
          </p:grpSpPr>
          <p:sp>
            <p:nvSpPr>
              <p:cNvPr id="136" name="Google Shape;714;p25">
                <a:extLst>
                  <a:ext uri="{FF2B5EF4-FFF2-40B4-BE49-F238E27FC236}">
                    <a16:creationId xmlns:a16="http://schemas.microsoft.com/office/drawing/2014/main" id="{B8DFC1C4-C848-E9EF-4BAF-AC7D248CAEB6}"/>
                  </a:ext>
                </a:extLst>
              </p:cNvPr>
              <p:cNvSpPr/>
              <p:nvPr/>
            </p:nvSpPr>
            <p:spPr>
              <a:xfrm>
                <a:off x="4521502" y="2854662"/>
                <a:ext cx="100996" cy="100800"/>
              </a:xfrm>
              <a:custGeom>
                <a:avLst/>
                <a:gdLst/>
                <a:ahLst/>
                <a:cxnLst/>
                <a:rect l="l" t="t" r="r" b="b"/>
                <a:pathLst>
                  <a:path w="512" h="511" extrusionOk="0">
                    <a:moveTo>
                      <a:pt x="257" y="1"/>
                    </a:moveTo>
                    <a:cubicBezTo>
                      <a:pt x="114" y="1"/>
                      <a:pt x="0" y="115"/>
                      <a:pt x="0" y="256"/>
                    </a:cubicBezTo>
                    <a:cubicBezTo>
                      <a:pt x="0" y="396"/>
                      <a:pt x="114" y="510"/>
                      <a:pt x="257" y="510"/>
                    </a:cubicBezTo>
                    <a:cubicBezTo>
                      <a:pt x="398" y="510"/>
                      <a:pt x="512" y="396"/>
                      <a:pt x="512" y="256"/>
                    </a:cubicBezTo>
                    <a:cubicBezTo>
                      <a:pt x="512" y="115"/>
                      <a:pt x="398" y="1"/>
                      <a:pt x="257" y="1"/>
                    </a:cubicBezTo>
                    <a:close/>
                  </a:path>
                </a:pathLst>
              </a:custGeom>
              <a:solidFill>
                <a:srgbClr val="70C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7" name="Google Shape;715;p25">
                <a:extLst>
                  <a:ext uri="{FF2B5EF4-FFF2-40B4-BE49-F238E27FC236}">
                    <a16:creationId xmlns:a16="http://schemas.microsoft.com/office/drawing/2014/main" id="{F3F0E186-3F3F-0A64-05E1-5A336FD69C6E}"/>
                  </a:ext>
                </a:extLst>
              </p:cNvPr>
              <p:cNvSpPr/>
              <p:nvPr/>
            </p:nvSpPr>
            <p:spPr>
              <a:xfrm>
                <a:off x="4565293" y="2921927"/>
                <a:ext cx="13414" cy="255254"/>
              </a:xfrm>
              <a:custGeom>
                <a:avLst/>
                <a:gdLst/>
                <a:ahLst/>
                <a:cxnLst/>
                <a:rect l="l" t="t" r="r" b="b"/>
                <a:pathLst>
                  <a:path w="68" h="1294" extrusionOk="0">
                    <a:moveTo>
                      <a:pt x="1" y="0"/>
                    </a:moveTo>
                    <a:lnTo>
                      <a:pt x="1" y="1293"/>
                    </a:lnTo>
                    <a:lnTo>
                      <a:pt x="67" y="1293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70C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28" name="Google Shape;716;p25">
              <a:extLst>
                <a:ext uri="{FF2B5EF4-FFF2-40B4-BE49-F238E27FC236}">
                  <a16:creationId xmlns:a16="http://schemas.microsoft.com/office/drawing/2014/main" id="{E15CEF14-B685-0C9E-2D70-E1414AC4BAD3}"/>
                </a:ext>
              </a:extLst>
            </p:cNvPr>
            <p:cNvSpPr/>
            <p:nvPr/>
          </p:nvSpPr>
          <p:spPr>
            <a:xfrm>
              <a:off x="5949134" y="2697249"/>
              <a:ext cx="100601" cy="100603"/>
            </a:xfrm>
            <a:custGeom>
              <a:avLst/>
              <a:gdLst/>
              <a:ahLst/>
              <a:cxnLst/>
              <a:rect l="l" t="t" r="r" b="b"/>
              <a:pathLst>
                <a:path w="510" h="510" extrusionOk="0">
                  <a:moveTo>
                    <a:pt x="255" y="0"/>
                  </a:moveTo>
                  <a:cubicBezTo>
                    <a:pt x="114" y="0"/>
                    <a:pt x="0" y="114"/>
                    <a:pt x="0" y="255"/>
                  </a:cubicBezTo>
                  <a:cubicBezTo>
                    <a:pt x="0" y="396"/>
                    <a:pt x="114" y="510"/>
                    <a:pt x="255" y="510"/>
                  </a:cubicBezTo>
                  <a:cubicBezTo>
                    <a:pt x="396" y="510"/>
                    <a:pt x="510" y="396"/>
                    <a:pt x="510" y="255"/>
                  </a:cubicBezTo>
                  <a:cubicBezTo>
                    <a:pt x="510" y="114"/>
                    <a:pt x="396" y="0"/>
                    <a:pt x="255" y="0"/>
                  </a:cubicBezTo>
                  <a:close/>
                </a:path>
              </a:pathLst>
            </a:custGeom>
            <a:solidFill>
              <a:srgbClr val="368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129" name="Google Shape;717;p25">
              <a:extLst>
                <a:ext uri="{FF2B5EF4-FFF2-40B4-BE49-F238E27FC236}">
                  <a16:creationId xmlns:a16="http://schemas.microsoft.com/office/drawing/2014/main" id="{57D951EC-40BD-904A-6889-89A39D7F653A}"/>
                </a:ext>
              </a:extLst>
            </p:cNvPr>
            <p:cNvGrpSpPr/>
            <p:nvPr/>
          </p:nvGrpSpPr>
          <p:grpSpPr>
            <a:xfrm>
              <a:off x="1080475" y="2746761"/>
              <a:ext cx="5569118" cy="159583"/>
              <a:chOff x="1080475" y="2746761"/>
              <a:chExt cx="5569118" cy="159583"/>
            </a:xfrm>
          </p:grpSpPr>
          <p:sp>
            <p:nvSpPr>
              <p:cNvPr id="131" name="Google Shape;718;p25">
                <a:extLst>
                  <a:ext uri="{FF2B5EF4-FFF2-40B4-BE49-F238E27FC236}">
                    <a16:creationId xmlns:a16="http://schemas.microsoft.com/office/drawing/2014/main" id="{010298F1-CEAE-9529-91ED-FE86E9C50CB9}"/>
                  </a:ext>
                </a:extLst>
              </p:cNvPr>
              <p:cNvSpPr/>
              <p:nvPr/>
            </p:nvSpPr>
            <p:spPr>
              <a:xfrm>
                <a:off x="1080475" y="2746761"/>
                <a:ext cx="1300124" cy="159583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809" extrusionOk="0">
                    <a:moveTo>
                      <a:pt x="276" y="67"/>
                    </a:moveTo>
                    <a:lnTo>
                      <a:pt x="198" y="143"/>
                    </a:lnTo>
                    <a:lnTo>
                      <a:pt x="138" y="67"/>
                    </a:lnTo>
                    <a:close/>
                    <a:moveTo>
                      <a:pt x="436" y="67"/>
                    </a:moveTo>
                    <a:cubicBezTo>
                      <a:pt x="381" y="124"/>
                      <a:pt x="326" y="179"/>
                      <a:pt x="273" y="236"/>
                    </a:cubicBezTo>
                    <a:lnTo>
                      <a:pt x="212" y="160"/>
                    </a:lnTo>
                    <a:lnTo>
                      <a:pt x="307" y="67"/>
                    </a:lnTo>
                    <a:close/>
                    <a:moveTo>
                      <a:pt x="639" y="67"/>
                    </a:moveTo>
                    <a:cubicBezTo>
                      <a:pt x="544" y="160"/>
                      <a:pt x="451" y="253"/>
                      <a:pt x="360" y="346"/>
                    </a:cubicBezTo>
                    <a:lnTo>
                      <a:pt x="299" y="272"/>
                    </a:lnTo>
                    <a:cubicBezTo>
                      <a:pt x="368" y="204"/>
                      <a:pt x="436" y="135"/>
                      <a:pt x="503" y="67"/>
                    </a:cubicBezTo>
                    <a:close/>
                    <a:moveTo>
                      <a:pt x="3410" y="67"/>
                    </a:moveTo>
                    <a:cubicBezTo>
                      <a:pt x="3260" y="219"/>
                      <a:pt x="3107" y="369"/>
                      <a:pt x="2953" y="519"/>
                    </a:cubicBezTo>
                    <a:lnTo>
                      <a:pt x="2725" y="740"/>
                    </a:lnTo>
                    <a:lnTo>
                      <a:pt x="2482" y="740"/>
                    </a:lnTo>
                    <a:cubicBezTo>
                      <a:pt x="2636" y="584"/>
                      <a:pt x="2790" y="426"/>
                      <a:pt x="2942" y="266"/>
                    </a:cubicBezTo>
                    <a:cubicBezTo>
                      <a:pt x="3007" y="200"/>
                      <a:pt x="3073" y="133"/>
                      <a:pt x="3140" y="67"/>
                    </a:cubicBezTo>
                    <a:close/>
                    <a:moveTo>
                      <a:pt x="3883" y="65"/>
                    </a:moveTo>
                    <a:cubicBezTo>
                      <a:pt x="3661" y="291"/>
                      <a:pt x="3440" y="516"/>
                      <a:pt x="3222" y="740"/>
                    </a:cubicBezTo>
                    <a:lnTo>
                      <a:pt x="3081" y="740"/>
                    </a:lnTo>
                    <a:lnTo>
                      <a:pt x="3140" y="685"/>
                    </a:lnTo>
                    <a:cubicBezTo>
                      <a:pt x="3351" y="477"/>
                      <a:pt x="3562" y="272"/>
                      <a:pt x="3775" y="65"/>
                    </a:cubicBezTo>
                    <a:close/>
                    <a:moveTo>
                      <a:pt x="4079" y="65"/>
                    </a:moveTo>
                    <a:cubicBezTo>
                      <a:pt x="3874" y="266"/>
                      <a:pt x="3668" y="468"/>
                      <a:pt x="3467" y="673"/>
                    </a:cubicBezTo>
                    <a:lnTo>
                      <a:pt x="3402" y="740"/>
                    </a:lnTo>
                    <a:lnTo>
                      <a:pt x="3326" y="740"/>
                    </a:lnTo>
                    <a:cubicBezTo>
                      <a:pt x="3547" y="517"/>
                      <a:pt x="3767" y="293"/>
                      <a:pt x="3986" y="67"/>
                    </a:cubicBezTo>
                    <a:lnTo>
                      <a:pt x="3986" y="65"/>
                    </a:lnTo>
                    <a:close/>
                    <a:moveTo>
                      <a:pt x="826" y="67"/>
                    </a:moveTo>
                    <a:cubicBezTo>
                      <a:pt x="603" y="289"/>
                      <a:pt x="383" y="516"/>
                      <a:pt x="164" y="742"/>
                    </a:cubicBezTo>
                    <a:lnTo>
                      <a:pt x="138" y="742"/>
                    </a:lnTo>
                    <a:lnTo>
                      <a:pt x="406" y="403"/>
                    </a:lnTo>
                    <a:lnTo>
                      <a:pt x="383" y="373"/>
                    </a:lnTo>
                    <a:cubicBezTo>
                      <a:pt x="484" y="270"/>
                      <a:pt x="586" y="168"/>
                      <a:pt x="689" y="67"/>
                    </a:cubicBezTo>
                    <a:close/>
                    <a:moveTo>
                      <a:pt x="1012" y="67"/>
                    </a:moveTo>
                    <a:cubicBezTo>
                      <a:pt x="782" y="291"/>
                      <a:pt x="552" y="516"/>
                      <a:pt x="324" y="742"/>
                    </a:cubicBezTo>
                    <a:lnTo>
                      <a:pt x="214" y="742"/>
                    </a:lnTo>
                    <a:cubicBezTo>
                      <a:pt x="449" y="517"/>
                      <a:pt x="685" y="293"/>
                      <a:pt x="917" y="67"/>
                    </a:cubicBezTo>
                    <a:close/>
                    <a:moveTo>
                      <a:pt x="1159" y="67"/>
                    </a:moveTo>
                    <a:cubicBezTo>
                      <a:pt x="938" y="289"/>
                      <a:pt x="721" y="516"/>
                      <a:pt x="506" y="742"/>
                    </a:cubicBezTo>
                    <a:lnTo>
                      <a:pt x="356" y="742"/>
                    </a:lnTo>
                    <a:cubicBezTo>
                      <a:pt x="586" y="517"/>
                      <a:pt x="816" y="293"/>
                      <a:pt x="1048" y="67"/>
                    </a:cubicBezTo>
                    <a:close/>
                    <a:moveTo>
                      <a:pt x="1343" y="67"/>
                    </a:moveTo>
                    <a:cubicBezTo>
                      <a:pt x="1121" y="289"/>
                      <a:pt x="898" y="514"/>
                      <a:pt x="681" y="742"/>
                    </a:cubicBezTo>
                    <a:lnTo>
                      <a:pt x="558" y="742"/>
                    </a:lnTo>
                    <a:cubicBezTo>
                      <a:pt x="771" y="517"/>
                      <a:pt x="986" y="291"/>
                      <a:pt x="1202" y="67"/>
                    </a:cubicBezTo>
                    <a:close/>
                    <a:moveTo>
                      <a:pt x="1653" y="67"/>
                    </a:moveTo>
                    <a:cubicBezTo>
                      <a:pt x="1419" y="293"/>
                      <a:pt x="1179" y="516"/>
                      <a:pt x="944" y="742"/>
                    </a:cubicBezTo>
                    <a:lnTo>
                      <a:pt x="733" y="742"/>
                    </a:lnTo>
                    <a:cubicBezTo>
                      <a:pt x="949" y="516"/>
                      <a:pt x="1168" y="289"/>
                      <a:pt x="1391" y="67"/>
                    </a:cubicBezTo>
                    <a:close/>
                    <a:moveTo>
                      <a:pt x="1894" y="67"/>
                    </a:moveTo>
                    <a:cubicBezTo>
                      <a:pt x="1657" y="291"/>
                      <a:pt x="1419" y="516"/>
                      <a:pt x="1181" y="742"/>
                    </a:cubicBezTo>
                    <a:lnTo>
                      <a:pt x="991" y="742"/>
                    </a:lnTo>
                    <a:cubicBezTo>
                      <a:pt x="1221" y="517"/>
                      <a:pt x="1453" y="293"/>
                      <a:pt x="1683" y="67"/>
                    </a:cubicBezTo>
                    <a:close/>
                    <a:moveTo>
                      <a:pt x="2128" y="67"/>
                    </a:moveTo>
                    <a:cubicBezTo>
                      <a:pt x="1889" y="289"/>
                      <a:pt x="1645" y="510"/>
                      <a:pt x="1415" y="742"/>
                    </a:cubicBezTo>
                    <a:lnTo>
                      <a:pt x="1219" y="742"/>
                    </a:lnTo>
                    <a:cubicBezTo>
                      <a:pt x="1451" y="517"/>
                      <a:pt x="1681" y="291"/>
                      <a:pt x="1915" y="67"/>
                    </a:cubicBezTo>
                    <a:close/>
                    <a:moveTo>
                      <a:pt x="2282" y="67"/>
                    </a:moveTo>
                    <a:cubicBezTo>
                      <a:pt x="2060" y="289"/>
                      <a:pt x="1837" y="516"/>
                      <a:pt x="1617" y="742"/>
                    </a:cubicBezTo>
                    <a:lnTo>
                      <a:pt x="1463" y="742"/>
                    </a:lnTo>
                    <a:cubicBezTo>
                      <a:pt x="1697" y="516"/>
                      <a:pt x="1932" y="291"/>
                      <a:pt x="2168" y="67"/>
                    </a:cubicBezTo>
                    <a:close/>
                    <a:moveTo>
                      <a:pt x="2486" y="67"/>
                    </a:moveTo>
                    <a:cubicBezTo>
                      <a:pt x="2261" y="291"/>
                      <a:pt x="2037" y="516"/>
                      <a:pt x="1815" y="742"/>
                    </a:cubicBezTo>
                    <a:lnTo>
                      <a:pt x="1630" y="742"/>
                    </a:lnTo>
                    <a:cubicBezTo>
                      <a:pt x="1856" y="516"/>
                      <a:pt x="2085" y="293"/>
                      <a:pt x="2311" y="67"/>
                    </a:cubicBezTo>
                    <a:close/>
                    <a:moveTo>
                      <a:pt x="2619" y="67"/>
                    </a:moveTo>
                    <a:cubicBezTo>
                      <a:pt x="2394" y="285"/>
                      <a:pt x="2176" y="512"/>
                      <a:pt x="1961" y="742"/>
                    </a:cubicBezTo>
                    <a:lnTo>
                      <a:pt x="1851" y="742"/>
                    </a:lnTo>
                    <a:cubicBezTo>
                      <a:pt x="2071" y="516"/>
                      <a:pt x="2294" y="291"/>
                      <a:pt x="2518" y="67"/>
                    </a:cubicBezTo>
                    <a:close/>
                    <a:moveTo>
                      <a:pt x="2881" y="67"/>
                    </a:moveTo>
                    <a:cubicBezTo>
                      <a:pt x="2828" y="116"/>
                      <a:pt x="2777" y="168"/>
                      <a:pt x="2725" y="217"/>
                    </a:cubicBezTo>
                    <a:cubicBezTo>
                      <a:pt x="2548" y="392"/>
                      <a:pt x="2372" y="567"/>
                      <a:pt x="2193" y="742"/>
                    </a:cubicBezTo>
                    <a:lnTo>
                      <a:pt x="1993" y="742"/>
                    </a:lnTo>
                    <a:cubicBezTo>
                      <a:pt x="2172" y="552"/>
                      <a:pt x="2355" y="362"/>
                      <a:pt x="2541" y="177"/>
                    </a:cubicBezTo>
                    <a:cubicBezTo>
                      <a:pt x="2579" y="139"/>
                      <a:pt x="2617" y="103"/>
                      <a:pt x="2655" y="67"/>
                    </a:cubicBezTo>
                    <a:close/>
                    <a:moveTo>
                      <a:pt x="3111" y="67"/>
                    </a:moveTo>
                    <a:cubicBezTo>
                      <a:pt x="3050" y="128"/>
                      <a:pt x="2990" y="188"/>
                      <a:pt x="2929" y="251"/>
                    </a:cubicBezTo>
                    <a:cubicBezTo>
                      <a:pt x="2771" y="417"/>
                      <a:pt x="2613" y="578"/>
                      <a:pt x="2453" y="742"/>
                    </a:cubicBezTo>
                    <a:lnTo>
                      <a:pt x="2214" y="742"/>
                    </a:lnTo>
                    <a:cubicBezTo>
                      <a:pt x="2364" y="597"/>
                      <a:pt x="2516" y="453"/>
                      <a:pt x="2663" y="304"/>
                    </a:cubicBezTo>
                    <a:cubicBezTo>
                      <a:pt x="2742" y="225"/>
                      <a:pt x="2822" y="145"/>
                      <a:pt x="2902" y="67"/>
                    </a:cubicBezTo>
                    <a:close/>
                    <a:moveTo>
                      <a:pt x="3608" y="67"/>
                    </a:moveTo>
                    <a:cubicBezTo>
                      <a:pt x="3423" y="257"/>
                      <a:pt x="3235" y="445"/>
                      <a:pt x="3043" y="628"/>
                    </a:cubicBezTo>
                    <a:lnTo>
                      <a:pt x="2921" y="742"/>
                    </a:lnTo>
                    <a:lnTo>
                      <a:pt x="2760" y="742"/>
                    </a:lnTo>
                    <a:cubicBezTo>
                      <a:pt x="2991" y="517"/>
                      <a:pt x="3223" y="293"/>
                      <a:pt x="3454" y="67"/>
                    </a:cubicBezTo>
                    <a:close/>
                    <a:moveTo>
                      <a:pt x="3743" y="67"/>
                    </a:moveTo>
                    <a:cubicBezTo>
                      <a:pt x="3562" y="244"/>
                      <a:pt x="3383" y="420"/>
                      <a:pt x="3204" y="595"/>
                    </a:cubicBezTo>
                    <a:lnTo>
                      <a:pt x="3054" y="742"/>
                    </a:lnTo>
                    <a:lnTo>
                      <a:pt x="2950" y="742"/>
                    </a:lnTo>
                    <a:lnTo>
                      <a:pt x="2980" y="713"/>
                    </a:lnTo>
                    <a:cubicBezTo>
                      <a:pt x="3206" y="502"/>
                      <a:pt x="3425" y="285"/>
                      <a:pt x="3644" y="67"/>
                    </a:cubicBezTo>
                    <a:close/>
                    <a:moveTo>
                      <a:pt x="4281" y="67"/>
                    </a:moveTo>
                    <a:cubicBezTo>
                      <a:pt x="4056" y="293"/>
                      <a:pt x="3832" y="517"/>
                      <a:pt x="3608" y="742"/>
                    </a:cubicBezTo>
                    <a:lnTo>
                      <a:pt x="3434" y="742"/>
                    </a:lnTo>
                    <a:cubicBezTo>
                      <a:pt x="3450" y="725"/>
                      <a:pt x="3467" y="709"/>
                      <a:pt x="3484" y="692"/>
                    </a:cubicBezTo>
                    <a:cubicBezTo>
                      <a:pt x="3689" y="479"/>
                      <a:pt x="3904" y="274"/>
                      <a:pt x="4121" y="67"/>
                    </a:cubicBezTo>
                    <a:close/>
                    <a:moveTo>
                      <a:pt x="4566" y="67"/>
                    </a:moveTo>
                    <a:cubicBezTo>
                      <a:pt x="4328" y="291"/>
                      <a:pt x="4090" y="516"/>
                      <a:pt x="3855" y="742"/>
                    </a:cubicBezTo>
                    <a:lnTo>
                      <a:pt x="3651" y="742"/>
                    </a:lnTo>
                    <a:cubicBezTo>
                      <a:pt x="3881" y="517"/>
                      <a:pt x="4111" y="293"/>
                      <a:pt x="4343" y="67"/>
                    </a:cubicBezTo>
                    <a:close/>
                    <a:moveTo>
                      <a:pt x="4760" y="67"/>
                    </a:moveTo>
                    <a:cubicBezTo>
                      <a:pt x="4532" y="293"/>
                      <a:pt x="4300" y="519"/>
                      <a:pt x="4068" y="742"/>
                    </a:cubicBezTo>
                    <a:lnTo>
                      <a:pt x="3881" y="742"/>
                    </a:lnTo>
                    <a:cubicBezTo>
                      <a:pt x="4119" y="517"/>
                      <a:pt x="4359" y="293"/>
                      <a:pt x="4596" y="67"/>
                    </a:cubicBezTo>
                    <a:close/>
                    <a:moveTo>
                      <a:pt x="5053" y="67"/>
                    </a:moveTo>
                    <a:cubicBezTo>
                      <a:pt x="4824" y="291"/>
                      <a:pt x="4600" y="517"/>
                      <a:pt x="4374" y="742"/>
                    </a:cubicBezTo>
                    <a:lnTo>
                      <a:pt x="4098" y="742"/>
                    </a:lnTo>
                    <a:cubicBezTo>
                      <a:pt x="4332" y="519"/>
                      <a:pt x="4564" y="293"/>
                      <a:pt x="4794" y="67"/>
                    </a:cubicBezTo>
                    <a:close/>
                    <a:moveTo>
                      <a:pt x="5233" y="67"/>
                    </a:moveTo>
                    <a:lnTo>
                      <a:pt x="5210" y="92"/>
                    </a:lnTo>
                    <a:cubicBezTo>
                      <a:pt x="4994" y="310"/>
                      <a:pt x="4777" y="527"/>
                      <a:pt x="4558" y="742"/>
                    </a:cubicBezTo>
                    <a:lnTo>
                      <a:pt x="4404" y="742"/>
                    </a:lnTo>
                    <a:cubicBezTo>
                      <a:pt x="4632" y="517"/>
                      <a:pt x="4861" y="293"/>
                      <a:pt x="5091" y="67"/>
                    </a:cubicBezTo>
                    <a:close/>
                    <a:moveTo>
                      <a:pt x="5425" y="67"/>
                    </a:moveTo>
                    <a:cubicBezTo>
                      <a:pt x="5330" y="169"/>
                      <a:pt x="5233" y="272"/>
                      <a:pt x="5134" y="373"/>
                    </a:cubicBezTo>
                    <a:cubicBezTo>
                      <a:pt x="5013" y="495"/>
                      <a:pt x="4891" y="618"/>
                      <a:pt x="4767" y="742"/>
                    </a:cubicBezTo>
                    <a:lnTo>
                      <a:pt x="4596" y="742"/>
                    </a:lnTo>
                    <a:cubicBezTo>
                      <a:pt x="4807" y="533"/>
                      <a:pt x="5018" y="322"/>
                      <a:pt x="5229" y="111"/>
                    </a:cubicBezTo>
                    <a:lnTo>
                      <a:pt x="5229" y="109"/>
                    </a:lnTo>
                    <a:cubicBezTo>
                      <a:pt x="5243" y="95"/>
                      <a:pt x="5256" y="80"/>
                      <a:pt x="5269" y="67"/>
                    </a:cubicBezTo>
                    <a:close/>
                    <a:moveTo>
                      <a:pt x="5572" y="67"/>
                    </a:moveTo>
                    <a:cubicBezTo>
                      <a:pt x="5340" y="293"/>
                      <a:pt x="5108" y="517"/>
                      <a:pt x="4876" y="742"/>
                    </a:cubicBezTo>
                    <a:lnTo>
                      <a:pt x="4784" y="742"/>
                    </a:lnTo>
                    <a:cubicBezTo>
                      <a:pt x="5003" y="517"/>
                      <a:pt x="5224" y="291"/>
                      <a:pt x="5444" y="67"/>
                    </a:cubicBezTo>
                    <a:close/>
                    <a:moveTo>
                      <a:pt x="5849" y="67"/>
                    </a:moveTo>
                    <a:cubicBezTo>
                      <a:pt x="5623" y="293"/>
                      <a:pt x="5395" y="517"/>
                      <a:pt x="5167" y="742"/>
                    </a:cubicBezTo>
                    <a:lnTo>
                      <a:pt x="4952" y="742"/>
                    </a:lnTo>
                    <a:cubicBezTo>
                      <a:pt x="5178" y="517"/>
                      <a:pt x="5404" y="293"/>
                      <a:pt x="5629" y="67"/>
                    </a:cubicBezTo>
                    <a:close/>
                    <a:moveTo>
                      <a:pt x="6026" y="67"/>
                    </a:moveTo>
                    <a:cubicBezTo>
                      <a:pt x="5807" y="297"/>
                      <a:pt x="5583" y="521"/>
                      <a:pt x="5357" y="742"/>
                    </a:cubicBezTo>
                    <a:lnTo>
                      <a:pt x="5201" y="742"/>
                    </a:lnTo>
                    <a:cubicBezTo>
                      <a:pt x="5431" y="519"/>
                      <a:pt x="5659" y="293"/>
                      <a:pt x="5885" y="67"/>
                    </a:cubicBezTo>
                    <a:close/>
                    <a:moveTo>
                      <a:pt x="6144" y="67"/>
                    </a:moveTo>
                    <a:cubicBezTo>
                      <a:pt x="5998" y="234"/>
                      <a:pt x="5851" y="400"/>
                      <a:pt x="5701" y="563"/>
                    </a:cubicBezTo>
                    <a:cubicBezTo>
                      <a:pt x="5644" y="622"/>
                      <a:pt x="5587" y="683"/>
                      <a:pt x="5530" y="742"/>
                    </a:cubicBezTo>
                    <a:lnTo>
                      <a:pt x="5414" y="742"/>
                    </a:lnTo>
                    <a:cubicBezTo>
                      <a:pt x="5640" y="523"/>
                      <a:pt x="5864" y="299"/>
                      <a:pt x="6077" y="67"/>
                    </a:cubicBezTo>
                    <a:close/>
                    <a:moveTo>
                      <a:pt x="6249" y="67"/>
                    </a:moveTo>
                    <a:lnTo>
                      <a:pt x="6273" y="99"/>
                    </a:lnTo>
                    <a:cubicBezTo>
                      <a:pt x="6117" y="278"/>
                      <a:pt x="5965" y="460"/>
                      <a:pt x="5804" y="632"/>
                    </a:cubicBezTo>
                    <a:cubicBezTo>
                      <a:pt x="5767" y="668"/>
                      <a:pt x="5731" y="706"/>
                      <a:pt x="5693" y="742"/>
                    </a:cubicBezTo>
                    <a:lnTo>
                      <a:pt x="5551" y="742"/>
                    </a:lnTo>
                    <a:cubicBezTo>
                      <a:pt x="5762" y="519"/>
                      <a:pt x="5973" y="293"/>
                      <a:pt x="6180" y="67"/>
                    </a:cubicBezTo>
                    <a:close/>
                    <a:moveTo>
                      <a:pt x="6292" y="122"/>
                    </a:moveTo>
                    <a:lnTo>
                      <a:pt x="6351" y="198"/>
                    </a:lnTo>
                    <a:cubicBezTo>
                      <a:pt x="6176" y="379"/>
                      <a:pt x="6003" y="559"/>
                      <a:pt x="5830" y="742"/>
                    </a:cubicBezTo>
                    <a:lnTo>
                      <a:pt x="5726" y="742"/>
                    </a:lnTo>
                    <a:cubicBezTo>
                      <a:pt x="5756" y="711"/>
                      <a:pt x="5788" y="679"/>
                      <a:pt x="5821" y="647"/>
                    </a:cubicBezTo>
                    <a:cubicBezTo>
                      <a:pt x="5984" y="479"/>
                      <a:pt x="6136" y="299"/>
                      <a:pt x="6292" y="122"/>
                    </a:cubicBezTo>
                    <a:close/>
                    <a:moveTo>
                      <a:pt x="6370" y="221"/>
                    </a:moveTo>
                    <a:lnTo>
                      <a:pt x="6456" y="333"/>
                    </a:lnTo>
                    <a:cubicBezTo>
                      <a:pt x="6338" y="472"/>
                      <a:pt x="6216" y="607"/>
                      <a:pt x="6094" y="742"/>
                    </a:cubicBezTo>
                    <a:lnTo>
                      <a:pt x="5872" y="742"/>
                    </a:lnTo>
                    <a:cubicBezTo>
                      <a:pt x="6037" y="567"/>
                      <a:pt x="6205" y="394"/>
                      <a:pt x="6370" y="221"/>
                    </a:cubicBezTo>
                    <a:close/>
                    <a:moveTo>
                      <a:pt x="6471" y="352"/>
                    </a:moveTo>
                    <a:lnTo>
                      <a:pt x="6507" y="396"/>
                    </a:lnTo>
                    <a:lnTo>
                      <a:pt x="6249" y="742"/>
                    </a:lnTo>
                    <a:lnTo>
                      <a:pt x="6133" y="742"/>
                    </a:lnTo>
                    <a:cubicBezTo>
                      <a:pt x="6247" y="612"/>
                      <a:pt x="6361" y="483"/>
                      <a:pt x="6471" y="352"/>
                    </a:cubicBezTo>
                    <a:close/>
                    <a:moveTo>
                      <a:pt x="1" y="0"/>
                    </a:moveTo>
                    <a:lnTo>
                      <a:pt x="322" y="405"/>
                    </a:lnTo>
                    <a:lnTo>
                      <a:pt x="1" y="808"/>
                    </a:lnTo>
                    <a:lnTo>
                      <a:pt x="6281" y="808"/>
                    </a:lnTo>
                    <a:lnTo>
                      <a:pt x="6591" y="398"/>
                    </a:lnTo>
                    <a:lnTo>
                      <a:pt x="6281" y="0"/>
                    </a:lnTo>
                    <a:close/>
                  </a:path>
                </a:pathLst>
              </a:custGeom>
              <a:solidFill>
                <a:srgbClr val="B6E0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2" name="Google Shape;719;p25">
                <a:extLst>
                  <a:ext uri="{FF2B5EF4-FFF2-40B4-BE49-F238E27FC236}">
                    <a16:creationId xmlns:a16="http://schemas.microsoft.com/office/drawing/2014/main" id="{D1E419D1-6DF4-CC5C-8BEF-9F7F8B61FC5A}"/>
                  </a:ext>
                </a:extLst>
              </p:cNvPr>
              <p:cNvSpPr/>
              <p:nvPr/>
            </p:nvSpPr>
            <p:spPr>
              <a:xfrm>
                <a:off x="2505951" y="2746761"/>
                <a:ext cx="1299730" cy="159583"/>
              </a:xfrm>
              <a:custGeom>
                <a:avLst/>
                <a:gdLst/>
                <a:ahLst/>
                <a:cxnLst/>
                <a:rect l="l" t="t" r="r" b="b"/>
                <a:pathLst>
                  <a:path w="6589" h="809" extrusionOk="0">
                    <a:moveTo>
                      <a:pt x="276" y="67"/>
                    </a:moveTo>
                    <a:cubicBezTo>
                      <a:pt x="250" y="92"/>
                      <a:pt x="223" y="116"/>
                      <a:pt x="197" y="143"/>
                    </a:cubicBezTo>
                    <a:lnTo>
                      <a:pt x="138" y="67"/>
                    </a:lnTo>
                    <a:close/>
                    <a:moveTo>
                      <a:pt x="436" y="67"/>
                    </a:moveTo>
                    <a:cubicBezTo>
                      <a:pt x="381" y="124"/>
                      <a:pt x="326" y="179"/>
                      <a:pt x="271" y="236"/>
                    </a:cubicBezTo>
                    <a:lnTo>
                      <a:pt x="210" y="160"/>
                    </a:lnTo>
                    <a:cubicBezTo>
                      <a:pt x="242" y="128"/>
                      <a:pt x="275" y="97"/>
                      <a:pt x="305" y="67"/>
                    </a:cubicBezTo>
                    <a:close/>
                    <a:moveTo>
                      <a:pt x="640" y="67"/>
                    </a:moveTo>
                    <a:cubicBezTo>
                      <a:pt x="545" y="160"/>
                      <a:pt x="451" y="253"/>
                      <a:pt x="360" y="346"/>
                    </a:cubicBezTo>
                    <a:lnTo>
                      <a:pt x="299" y="272"/>
                    </a:lnTo>
                    <a:cubicBezTo>
                      <a:pt x="368" y="204"/>
                      <a:pt x="436" y="135"/>
                      <a:pt x="503" y="67"/>
                    </a:cubicBezTo>
                    <a:close/>
                    <a:moveTo>
                      <a:pt x="3881" y="67"/>
                    </a:moveTo>
                    <a:cubicBezTo>
                      <a:pt x="3659" y="291"/>
                      <a:pt x="3438" y="516"/>
                      <a:pt x="3220" y="740"/>
                    </a:cubicBezTo>
                    <a:lnTo>
                      <a:pt x="3079" y="742"/>
                    </a:lnTo>
                    <a:lnTo>
                      <a:pt x="3079" y="742"/>
                    </a:lnTo>
                    <a:lnTo>
                      <a:pt x="3138" y="685"/>
                    </a:lnTo>
                    <a:cubicBezTo>
                      <a:pt x="3349" y="477"/>
                      <a:pt x="3560" y="272"/>
                      <a:pt x="3773" y="67"/>
                    </a:cubicBezTo>
                    <a:close/>
                    <a:moveTo>
                      <a:pt x="826" y="67"/>
                    </a:moveTo>
                    <a:cubicBezTo>
                      <a:pt x="603" y="289"/>
                      <a:pt x="383" y="516"/>
                      <a:pt x="164" y="742"/>
                    </a:cubicBezTo>
                    <a:lnTo>
                      <a:pt x="138" y="742"/>
                    </a:lnTo>
                    <a:lnTo>
                      <a:pt x="406" y="403"/>
                    </a:lnTo>
                    <a:lnTo>
                      <a:pt x="381" y="373"/>
                    </a:lnTo>
                    <a:cubicBezTo>
                      <a:pt x="484" y="270"/>
                      <a:pt x="584" y="168"/>
                      <a:pt x="689" y="67"/>
                    </a:cubicBezTo>
                    <a:close/>
                    <a:moveTo>
                      <a:pt x="1012" y="67"/>
                    </a:moveTo>
                    <a:cubicBezTo>
                      <a:pt x="782" y="291"/>
                      <a:pt x="550" y="516"/>
                      <a:pt x="324" y="742"/>
                    </a:cubicBezTo>
                    <a:lnTo>
                      <a:pt x="214" y="742"/>
                    </a:lnTo>
                    <a:cubicBezTo>
                      <a:pt x="449" y="517"/>
                      <a:pt x="683" y="293"/>
                      <a:pt x="917" y="67"/>
                    </a:cubicBezTo>
                    <a:close/>
                    <a:moveTo>
                      <a:pt x="1157" y="67"/>
                    </a:moveTo>
                    <a:cubicBezTo>
                      <a:pt x="938" y="289"/>
                      <a:pt x="721" y="516"/>
                      <a:pt x="507" y="742"/>
                    </a:cubicBezTo>
                    <a:lnTo>
                      <a:pt x="356" y="742"/>
                    </a:lnTo>
                    <a:cubicBezTo>
                      <a:pt x="588" y="517"/>
                      <a:pt x="818" y="293"/>
                      <a:pt x="1048" y="67"/>
                    </a:cubicBezTo>
                    <a:close/>
                    <a:moveTo>
                      <a:pt x="1341" y="67"/>
                    </a:moveTo>
                    <a:cubicBezTo>
                      <a:pt x="1119" y="289"/>
                      <a:pt x="898" y="514"/>
                      <a:pt x="681" y="742"/>
                    </a:cubicBezTo>
                    <a:lnTo>
                      <a:pt x="558" y="742"/>
                    </a:lnTo>
                    <a:cubicBezTo>
                      <a:pt x="771" y="516"/>
                      <a:pt x="986" y="291"/>
                      <a:pt x="1199" y="67"/>
                    </a:cubicBezTo>
                    <a:close/>
                    <a:moveTo>
                      <a:pt x="1651" y="67"/>
                    </a:moveTo>
                    <a:cubicBezTo>
                      <a:pt x="1417" y="293"/>
                      <a:pt x="1176" y="516"/>
                      <a:pt x="942" y="742"/>
                    </a:cubicBezTo>
                    <a:lnTo>
                      <a:pt x="731" y="742"/>
                    </a:lnTo>
                    <a:cubicBezTo>
                      <a:pt x="948" y="516"/>
                      <a:pt x="1168" y="289"/>
                      <a:pt x="1391" y="67"/>
                    </a:cubicBezTo>
                    <a:close/>
                    <a:moveTo>
                      <a:pt x="1893" y="67"/>
                    </a:moveTo>
                    <a:cubicBezTo>
                      <a:pt x="1655" y="291"/>
                      <a:pt x="1415" y="516"/>
                      <a:pt x="1180" y="742"/>
                    </a:cubicBezTo>
                    <a:lnTo>
                      <a:pt x="991" y="742"/>
                    </a:lnTo>
                    <a:cubicBezTo>
                      <a:pt x="1221" y="517"/>
                      <a:pt x="1453" y="293"/>
                      <a:pt x="1683" y="67"/>
                    </a:cubicBezTo>
                    <a:close/>
                    <a:moveTo>
                      <a:pt x="2128" y="67"/>
                    </a:moveTo>
                    <a:cubicBezTo>
                      <a:pt x="1889" y="289"/>
                      <a:pt x="1647" y="510"/>
                      <a:pt x="1415" y="742"/>
                    </a:cubicBezTo>
                    <a:lnTo>
                      <a:pt x="1220" y="742"/>
                    </a:lnTo>
                    <a:cubicBezTo>
                      <a:pt x="1452" y="516"/>
                      <a:pt x="1683" y="291"/>
                      <a:pt x="1915" y="67"/>
                    </a:cubicBezTo>
                    <a:close/>
                    <a:moveTo>
                      <a:pt x="2280" y="67"/>
                    </a:moveTo>
                    <a:cubicBezTo>
                      <a:pt x="2058" y="289"/>
                      <a:pt x="1837" y="516"/>
                      <a:pt x="1615" y="742"/>
                    </a:cubicBezTo>
                    <a:lnTo>
                      <a:pt x="1465" y="742"/>
                    </a:lnTo>
                    <a:cubicBezTo>
                      <a:pt x="1697" y="516"/>
                      <a:pt x="1933" y="289"/>
                      <a:pt x="2168" y="67"/>
                    </a:cubicBezTo>
                    <a:close/>
                    <a:moveTo>
                      <a:pt x="2486" y="67"/>
                    </a:moveTo>
                    <a:cubicBezTo>
                      <a:pt x="2261" y="291"/>
                      <a:pt x="2037" y="516"/>
                      <a:pt x="1815" y="742"/>
                    </a:cubicBezTo>
                    <a:lnTo>
                      <a:pt x="1630" y="742"/>
                    </a:lnTo>
                    <a:cubicBezTo>
                      <a:pt x="1856" y="516"/>
                      <a:pt x="2085" y="291"/>
                      <a:pt x="2313" y="67"/>
                    </a:cubicBezTo>
                    <a:close/>
                    <a:moveTo>
                      <a:pt x="2619" y="67"/>
                    </a:moveTo>
                    <a:cubicBezTo>
                      <a:pt x="2393" y="285"/>
                      <a:pt x="2176" y="512"/>
                      <a:pt x="1961" y="742"/>
                    </a:cubicBezTo>
                    <a:lnTo>
                      <a:pt x="1849" y="742"/>
                    </a:lnTo>
                    <a:cubicBezTo>
                      <a:pt x="2071" y="516"/>
                      <a:pt x="2294" y="291"/>
                      <a:pt x="2518" y="67"/>
                    </a:cubicBezTo>
                    <a:close/>
                    <a:moveTo>
                      <a:pt x="2879" y="67"/>
                    </a:moveTo>
                    <a:cubicBezTo>
                      <a:pt x="2826" y="116"/>
                      <a:pt x="2775" y="168"/>
                      <a:pt x="2724" y="217"/>
                    </a:cubicBezTo>
                    <a:cubicBezTo>
                      <a:pt x="2547" y="392"/>
                      <a:pt x="2370" y="567"/>
                      <a:pt x="2191" y="742"/>
                    </a:cubicBezTo>
                    <a:lnTo>
                      <a:pt x="1991" y="742"/>
                    </a:lnTo>
                    <a:cubicBezTo>
                      <a:pt x="2172" y="550"/>
                      <a:pt x="2353" y="362"/>
                      <a:pt x="2539" y="177"/>
                    </a:cubicBezTo>
                    <a:cubicBezTo>
                      <a:pt x="2577" y="139"/>
                      <a:pt x="2615" y="103"/>
                      <a:pt x="2651" y="67"/>
                    </a:cubicBezTo>
                    <a:close/>
                    <a:moveTo>
                      <a:pt x="3111" y="67"/>
                    </a:moveTo>
                    <a:cubicBezTo>
                      <a:pt x="3051" y="128"/>
                      <a:pt x="2990" y="188"/>
                      <a:pt x="2929" y="251"/>
                    </a:cubicBezTo>
                    <a:cubicBezTo>
                      <a:pt x="2771" y="417"/>
                      <a:pt x="2613" y="578"/>
                      <a:pt x="2454" y="742"/>
                    </a:cubicBezTo>
                    <a:lnTo>
                      <a:pt x="2212" y="742"/>
                    </a:lnTo>
                    <a:cubicBezTo>
                      <a:pt x="2364" y="597"/>
                      <a:pt x="2514" y="451"/>
                      <a:pt x="2663" y="304"/>
                    </a:cubicBezTo>
                    <a:cubicBezTo>
                      <a:pt x="2743" y="225"/>
                      <a:pt x="2822" y="145"/>
                      <a:pt x="2902" y="67"/>
                    </a:cubicBezTo>
                    <a:close/>
                    <a:moveTo>
                      <a:pt x="3410" y="67"/>
                    </a:moveTo>
                    <a:cubicBezTo>
                      <a:pt x="3260" y="219"/>
                      <a:pt x="3108" y="369"/>
                      <a:pt x="2954" y="519"/>
                    </a:cubicBezTo>
                    <a:lnTo>
                      <a:pt x="2725" y="742"/>
                    </a:lnTo>
                    <a:lnTo>
                      <a:pt x="2480" y="742"/>
                    </a:lnTo>
                    <a:cubicBezTo>
                      <a:pt x="2636" y="584"/>
                      <a:pt x="2788" y="424"/>
                      <a:pt x="2942" y="266"/>
                    </a:cubicBezTo>
                    <a:cubicBezTo>
                      <a:pt x="3007" y="200"/>
                      <a:pt x="3071" y="133"/>
                      <a:pt x="3138" y="67"/>
                    </a:cubicBezTo>
                    <a:close/>
                    <a:moveTo>
                      <a:pt x="3606" y="67"/>
                    </a:moveTo>
                    <a:cubicBezTo>
                      <a:pt x="3421" y="257"/>
                      <a:pt x="3233" y="445"/>
                      <a:pt x="3041" y="628"/>
                    </a:cubicBezTo>
                    <a:lnTo>
                      <a:pt x="2919" y="742"/>
                    </a:lnTo>
                    <a:lnTo>
                      <a:pt x="2760" y="742"/>
                    </a:lnTo>
                    <a:cubicBezTo>
                      <a:pt x="2992" y="517"/>
                      <a:pt x="3224" y="293"/>
                      <a:pt x="3454" y="67"/>
                    </a:cubicBezTo>
                    <a:close/>
                    <a:moveTo>
                      <a:pt x="3741" y="67"/>
                    </a:moveTo>
                    <a:cubicBezTo>
                      <a:pt x="3562" y="244"/>
                      <a:pt x="3381" y="420"/>
                      <a:pt x="3203" y="595"/>
                    </a:cubicBezTo>
                    <a:lnTo>
                      <a:pt x="3052" y="742"/>
                    </a:lnTo>
                    <a:lnTo>
                      <a:pt x="2950" y="742"/>
                    </a:lnTo>
                    <a:lnTo>
                      <a:pt x="2978" y="713"/>
                    </a:lnTo>
                    <a:cubicBezTo>
                      <a:pt x="3205" y="502"/>
                      <a:pt x="3423" y="285"/>
                      <a:pt x="3642" y="67"/>
                    </a:cubicBezTo>
                    <a:close/>
                    <a:moveTo>
                      <a:pt x="4077" y="67"/>
                    </a:moveTo>
                    <a:cubicBezTo>
                      <a:pt x="3872" y="268"/>
                      <a:pt x="3667" y="470"/>
                      <a:pt x="3465" y="675"/>
                    </a:cubicBezTo>
                    <a:cubicBezTo>
                      <a:pt x="3444" y="698"/>
                      <a:pt x="3423" y="719"/>
                      <a:pt x="3400" y="742"/>
                    </a:cubicBezTo>
                    <a:lnTo>
                      <a:pt x="3324" y="742"/>
                    </a:lnTo>
                    <a:cubicBezTo>
                      <a:pt x="3545" y="517"/>
                      <a:pt x="3765" y="293"/>
                      <a:pt x="3984" y="67"/>
                    </a:cubicBezTo>
                    <a:close/>
                    <a:moveTo>
                      <a:pt x="4279" y="67"/>
                    </a:moveTo>
                    <a:cubicBezTo>
                      <a:pt x="4054" y="293"/>
                      <a:pt x="3830" y="517"/>
                      <a:pt x="3606" y="742"/>
                    </a:cubicBezTo>
                    <a:lnTo>
                      <a:pt x="3433" y="742"/>
                    </a:lnTo>
                    <a:lnTo>
                      <a:pt x="3482" y="692"/>
                    </a:lnTo>
                    <a:cubicBezTo>
                      <a:pt x="3689" y="479"/>
                      <a:pt x="3904" y="272"/>
                      <a:pt x="4119" y="67"/>
                    </a:cubicBezTo>
                    <a:close/>
                    <a:moveTo>
                      <a:pt x="4566" y="67"/>
                    </a:moveTo>
                    <a:cubicBezTo>
                      <a:pt x="4328" y="291"/>
                      <a:pt x="4091" y="516"/>
                      <a:pt x="3855" y="742"/>
                    </a:cubicBezTo>
                    <a:lnTo>
                      <a:pt x="3651" y="742"/>
                    </a:lnTo>
                    <a:cubicBezTo>
                      <a:pt x="3880" y="517"/>
                      <a:pt x="4112" y="291"/>
                      <a:pt x="4342" y="67"/>
                    </a:cubicBezTo>
                    <a:close/>
                    <a:moveTo>
                      <a:pt x="4760" y="67"/>
                    </a:moveTo>
                    <a:cubicBezTo>
                      <a:pt x="4530" y="293"/>
                      <a:pt x="4298" y="519"/>
                      <a:pt x="4066" y="742"/>
                    </a:cubicBezTo>
                    <a:lnTo>
                      <a:pt x="3881" y="742"/>
                    </a:lnTo>
                    <a:cubicBezTo>
                      <a:pt x="4119" y="516"/>
                      <a:pt x="4357" y="293"/>
                      <a:pt x="4594" y="67"/>
                    </a:cubicBezTo>
                    <a:close/>
                    <a:moveTo>
                      <a:pt x="5051" y="67"/>
                    </a:moveTo>
                    <a:cubicBezTo>
                      <a:pt x="4823" y="291"/>
                      <a:pt x="4598" y="517"/>
                      <a:pt x="4372" y="742"/>
                    </a:cubicBezTo>
                    <a:lnTo>
                      <a:pt x="4098" y="742"/>
                    </a:lnTo>
                    <a:cubicBezTo>
                      <a:pt x="4332" y="517"/>
                      <a:pt x="4562" y="293"/>
                      <a:pt x="4792" y="67"/>
                    </a:cubicBezTo>
                    <a:close/>
                    <a:moveTo>
                      <a:pt x="5231" y="67"/>
                    </a:moveTo>
                    <a:cubicBezTo>
                      <a:pt x="5224" y="74"/>
                      <a:pt x="5216" y="82"/>
                      <a:pt x="5209" y="92"/>
                    </a:cubicBezTo>
                    <a:cubicBezTo>
                      <a:pt x="4992" y="310"/>
                      <a:pt x="4775" y="527"/>
                      <a:pt x="4556" y="742"/>
                    </a:cubicBezTo>
                    <a:lnTo>
                      <a:pt x="4402" y="742"/>
                    </a:lnTo>
                    <a:cubicBezTo>
                      <a:pt x="4632" y="517"/>
                      <a:pt x="4861" y="291"/>
                      <a:pt x="5089" y="67"/>
                    </a:cubicBezTo>
                    <a:close/>
                    <a:moveTo>
                      <a:pt x="5425" y="67"/>
                    </a:moveTo>
                    <a:cubicBezTo>
                      <a:pt x="5330" y="169"/>
                      <a:pt x="5233" y="272"/>
                      <a:pt x="5134" y="373"/>
                    </a:cubicBezTo>
                    <a:cubicBezTo>
                      <a:pt x="5013" y="495"/>
                      <a:pt x="4889" y="618"/>
                      <a:pt x="4767" y="742"/>
                    </a:cubicBezTo>
                    <a:lnTo>
                      <a:pt x="4594" y="742"/>
                    </a:lnTo>
                    <a:cubicBezTo>
                      <a:pt x="4807" y="531"/>
                      <a:pt x="5018" y="322"/>
                      <a:pt x="5230" y="109"/>
                    </a:cubicBezTo>
                    <a:lnTo>
                      <a:pt x="5269" y="67"/>
                    </a:lnTo>
                    <a:close/>
                    <a:moveTo>
                      <a:pt x="5570" y="67"/>
                    </a:moveTo>
                    <a:cubicBezTo>
                      <a:pt x="5340" y="293"/>
                      <a:pt x="5108" y="517"/>
                      <a:pt x="4874" y="742"/>
                    </a:cubicBezTo>
                    <a:lnTo>
                      <a:pt x="4785" y="742"/>
                    </a:lnTo>
                    <a:cubicBezTo>
                      <a:pt x="5003" y="516"/>
                      <a:pt x="5222" y="291"/>
                      <a:pt x="5442" y="67"/>
                    </a:cubicBezTo>
                    <a:close/>
                    <a:moveTo>
                      <a:pt x="5847" y="67"/>
                    </a:moveTo>
                    <a:cubicBezTo>
                      <a:pt x="5621" y="293"/>
                      <a:pt x="5393" y="517"/>
                      <a:pt x="5165" y="742"/>
                    </a:cubicBezTo>
                    <a:lnTo>
                      <a:pt x="4954" y="742"/>
                    </a:lnTo>
                    <a:cubicBezTo>
                      <a:pt x="5178" y="517"/>
                      <a:pt x="5403" y="291"/>
                      <a:pt x="5627" y="67"/>
                    </a:cubicBezTo>
                    <a:close/>
                    <a:moveTo>
                      <a:pt x="6024" y="67"/>
                    </a:moveTo>
                    <a:cubicBezTo>
                      <a:pt x="5806" y="297"/>
                      <a:pt x="5581" y="521"/>
                      <a:pt x="5355" y="742"/>
                    </a:cubicBezTo>
                    <a:lnTo>
                      <a:pt x="5199" y="742"/>
                    </a:lnTo>
                    <a:cubicBezTo>
                      <a:pt x="5429" y="517"/>
                      <a:pt x="5657" y="293"/>
                      <a:pt x="5885" y="67"/>
                    </a:cubicBezTo>
                    <a:close/>
                    <a:moveTo>
                      <a:pt x="6144" y="67"/>
                    </a:moveTo>
                    <a:cubicBezTo>
                      <a:pt x="5996" y="234"/>
                      <a:pt x="5851" y="400"/>
                      <a:pt x="5699" y="563"/>
                    </a:cubicBezTo>
                    <a:cubicBezTo>
                      <a:pt x="5644" y="622"/>
                      <a:pt x="5587" y="683"/>
                      <a:pt x="5530" y="742"/>
                    </a:cubicBezTo>
                    <a:lnTo>
                      <a:pt x="5414" y="742"/>
                    </a:lnTo>
                    <a:cubicBezTo>
                      <a:pt x="5640" y="521"/>
                      <a:pt x="5863" y="297"/>
                      <a:pt x="6078" y="67"/>
                    </a:cubicBezTo>
                    <a:close/>
                    <a:moveTo>
                      <a:pt x="6249" y="67"/>
                    </a:moveTo>
                    <a:lnTo>
                      <a:pt x="6271" y="99"/>
                    </a:lnTo>
                    <a:cubicBezTo>
                      <a:pt x="6116" y="276"/>
                      <a:pt x="5963" y="460"/>
                      <a:pt x="5802" y="630"/>
                    </a:cubicBezTo>
                    <a:cubicBezTo>
                      <a:pt x="5766" y="668"/>
                      <a:pt x="5730" y="706"/>
                      <a:pt x="5693" y="742"/>
                    </a:cubicBezTo>
                    <a:lnTo>
                      <a:pt x="5549" y="742"/>
                    </a:lnTo>
                    <a:cubicBezTo>
                      <a:pt x="5762" y="519"/>
                      <a:pt x="5971" y="293"/>
                      <a:pt x="6180" y="67"/>
                    </a:cubicBezTo>
                    <a:close/>
                    <a:moveTo>
                      <a:pt x="6292" y="122"/>
                    </a:moveTo>
                    <a:lnTo>
                      <a:pt x="6351" y="196"/>
                    </a:lnTo>
                    <a:cubicBezTo>
                      <a:pt x="6174" y="377"/>
                      <a:pt x="6001" y="559"/>
                      <a:pt x="5828" y="742"/>
                    </a:cubicBezTo>
                    <a:lnTo>
                      <a:pt x="5724" y="742"/>
                    </a:lnTo>
                    <a:cubicBezTo>
                      <a:pt x="5756" y="709"/>
                      <a:pt x="5789" y="679"/>
                      <a:pt x="5819" y="647"/>
                    </a:cubicBezTo>
                    <a:cubicBezTo>
                      <a:pt x="5984" y="479"/>
                      <a:pt x="6136" y="299"/>
                      <a:pt x="6292" y="122"/>
                    </a:cubicBezTo>
                    <a:close/>
                    <a:moveTo>
                      <a:pt x="6368" y="221"/>
                    </a:moveTo>
                    <a:lnTo>
                      <a:pt x="6456" y="331"/>
                    </a:lnTo>
                    <a:cubicBezTo>
                      <a:pt x="6338" y="470"/>
                      <a:pt x="6216" y="607"/>
                      <a:pt x="6095" y="742"/>
                    </a:cubicBezTo>
                    <a:lnTo>
                      <a:pt x="5872" y="742"/>
                    </a:lnTo>
                    <a:cubicBezTo>
                      <a:pt x="6038" y="567"/>
                      <a:pt x="6203" y="394"/>
                      <a:pt x="6368" y="221"/>
                    </a:cubicBezTo>
                    <a:close/>
                    <a:moveTo>
                      <a:pt x="6471" y="352"/>
                    </a:moveTo>
                    <a:lnTo>
                      <a:pt x="6507" y="396"/>
                    </a:lnTo>
                    <a:lnTo>
                      <a:pt x="6247" y="742"/>
                    </a:lnTo>
                    <a:lnTo>
                      <a:pt x="6131" y="742"/>
                    </a:lnTo>
                    <a:cubicBezTo>
                      <a:pt x="6247" y="612"/>
                      <a:pt x="6361" y="483"/>
                      <a:pt x="6471" y="352"/>
                    </a:cubicBezTo>
                    <a:close/>
                    <a:moveTo>
                      <a:pt x="1" y="0"/>
                    </a:moveTo>
                    <a:lnTo>
                      <a:pt x="322" y="405"/>
                    </a:lnTo>
                    <a:lnTo>
                      <a:pt x="1" y="808"/>
                    </a:lnTo>
                    <a:lnTo>
                      <a:pt x="6281" y="808"/>
                    </a:lnTo>
                    <a:lnTo>
                      <a:pt x="6589" y="398"/>
                    </a:lnTo>
                    <a:lnTo>
                      <a:pt x="6281" y="0"/>
                    </a:lnTo>
                    <a:close/>
                  </a:path>
                </a:pathLst>
              </a:custGeom>
              <a:solidFill>
                <a:srgbClr val="A3D7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3" name="Google Shape;720;p25">
                <a:extLst>
                  <a:ext uri="{FF2B5EF4-FFF2-40B4-BE49-F238E27FC236}">
                    <a16:creationId xmlns:a16="http://schemas.microsoft.com/office/drawing/2014/main" id="{37139934-40AC-5A7C-A532-8F33383C75CA}"/>
                  </a:ext>
                </a:extLst>
              </p:cNvPr>
              <p:cNvSpPr/>
              <p:nvPr/>
            </p:nvSpPr>
            <p:spPr>
              <a:xfrm>
                <a:off x="3921645" y="2746761"/>
                <a:ext cx="1300321" cy="159583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809" extrusionOk="0">
                    <a:moveTo>
                      <a:pt x="279" y="67"/>
                    </a:moveTo>
                    <a:cubicBezTo>
                      <a:pt x="252" y="92"/>
                      <a:pt x="225" y="116"/>
                      <a:pt x="201" y="143"/>
                    </a:cubicBezTo>
                    <a:lnTo>
                      <a:pt x="140" y="67"/>
                    </a:lnTo>
                    <a:close/>
                    <a:moveTo>
                      <a:pt x="440" y="67"/>
                    </a:moveTo>
                    <a:cubicBezTo>
                      <a:pt x="383" y="124"/>
                      <a:pt x="330" y="179"/>
                      <a:pt x="275" y="236"/>
                    </a:cubicBezTo>
                    <a:lnTo>
                      <a:pt x="214" y="160"/>
                    </a:lnTo>
                    <a:cubicBezTo>
                      <a:pt x="244" y="128"/>
                      <a:pt x="277" y="97"/>
                      <a:pt x="309" y="67"/>
                    </a:cubicBezTo>
                    <a:close/>
                    <a:moveTo>
                      <a:pt x="642" y="67"/>
                    </a:moveTo>
                    <a:cubicBezTo>
                      <a:pt x="547" y="160"/>
                      <a:pt x="454" y="253"/>
                      <a:pt x="362" y="346"/>
                    </a:cubicBezTo>
                    <a:lnTo>
                      <a:pt x="303" y="272"/>
                    </a:lnTo>
                    <a:cubicBezTo>
                      <a:pt x="370" y="204"/>
                      <a:pt x="438" y="135"/>
                      <a:pt x="505" y="67"/>
                    </a:cubicBezTo>
                    <a:close/>
                    <a:moveTo>
                      <a:pt x="3410" y="67"/>
                    </a:moveTo>
                    <a:cubicBezTo>
                      <a:pt x="3260" y="219"/>
                      <a:pt x="3108" y="369"/>
                      <a:pt x="2954" y="519"/>
                    </a:cubicBezTo>
                    <a:lnTo>
                      <a:pt x="2726" y="740"/>
                    </a:lnTo>
                    <a:lnTo>
                      <a:pt x="2484" y="740"/>
                    </a:lnTo>
                    <a:cubicBezTo>
                      <a:pt x="2636" y="584"/>
                      <a:pt x="2790" y="426"/>
                      <a:pt x="2944" y="266"/>
                    </a:cubicBezTo>
                    <a:cubicBezTo>
                      <a:pt x="3007" y="200"/>
                      <a:pt x="3074" y="133"/>
                      <a:pt x="3140" y="67"/>
                    </a:cubicBezTo>
                    <a:close/>
                    <a:moveTo>
                      <a:pt x="828" y="67"/>
                    </a:moveTo>
                    <a:cubicBezTo>
                      <a:pt x="606" y="289"/>
                      <a:pt x="385" y="516"/>
                      <a:pt x="166" y="742"/>
                    </a:cubicBezTo>
                    <a:lnTo>
                      <a:pt x="140" y="742"/>
                    </a:lnTo>
                    <a:lnTo>
                      <a:pt x="408" y="403"/>
                    </a:lnTo>
                    <a:lnTo>
                      <a:pt x="385" y="373"/>
                    </a:lnTo>
                    <a:cubicBezTo>
                      <a:pt x="486" y="270"/>
                      <a:pt x="589" y="168"/>
                      <a:pt x="691" y="67"/>
                    </a:cubicBezTo>
                    <a:close/>
                    <a:moveTo>
                      <a:pt x="1014" y="67"/>
                    </a:moveTo>
                    <a:cubicBezTo>
                      <a:pt x="784" y="291"/>
                      <a:pt x="552" y="516"/>
                      <a:pt x="324" y="742"/>
                    </a:cubicBezTo>
                    <a:lnTo>
                      <a:pt x="216" y="742"/>
                    </a:lnTo>
                    <a:cubicBezTo>
                      <a:pt x="452" y="517"/>
                      <a:pt x="685" y="293"/>
                      <a:pt x="919" y="67"/>
                    </a:cubicBezTo>
                    <a:close/>
                    <a:moveTo>
                      <a:pt x="1159" y="67"/>
                    </a:moveTo>
                    <a:cubicBezTo>
                      <a:pt x="940" y="289"/>
                      <a:pt x="722" y="516"/>
                      <a:pt x="507" y="742"/>
                    </a:cubicBezTo>
                    <a:lnTo>
                      <a:pt x="357" y="742"/>
                    </a:lnTo>
                    <a:cubicBezTo>
                      <a:pt x="589" y="517"/>
                      <a:pt x="819" y="293"/>
                      <a:pt x="1049" y="67"/>
                    </a:cubicBezTo>
                    <a:close/>
                    <a:moveTo>
                      <a:pt x="1343" y="67"/>
                    </a:moveTo>
                    <a:cubicBezTo>
                      <a:pt x="1121" y="289"/>
                      <a:pt x="900" y="514"/>
                      <a:pt x="684" y="742"/>
                    </a:cubicBezTo>
                    <a:lnTo>
                      <a:pt x="558" y="742"/>
                    </a:lnTo>
                    <a:cubicBezTo>
                      <a:pt x="773" y="517"/>
                      <a:pt x="986" y="291"/>
                      <a:pt x="1201" y="67"/>
                    </a:cubicBezTo>
                    <a:close/>
                    <a:moveTo>
                      <a:pt x="1653" y="67"/>
                    </a:moveTo>
                    <a:cubicBezTo>
                      <a:pt x="1418" y="293"/>
                      <a:pt x="1178" y="516"/>
                      <a:pt x="944" y="742"/>
                    </a:cubicBezTo>
                    <a:lnTo>
                      <a:pt x="733" y="742"/>
                    </a:lnTo>
                    <a:cubicBezTo>
                      <a:pt x="950" y="516"/>
                      <a:pt x="1170" y="289"/>
                      <a:pt x="1391" y="67"/>
                    </a:cubicBezTo>
                    <a:close/>
                    <a:moveTo>
                      <a:pt x="1895" y="67"/>
                    </a:moveTo>
                    <a:cubicBezTo>
                      <a:pt x="1657" y="291"/>
                      <a:pt x="1418" y="516"/>
                      <a:pt x="1182" y="742"/>
                    </a:cubicBezTo>
                    <a:lnTo>
                      <a:pt x="992" y="742"/>
                    </a:lnTo>
                    <a:cubicBezTo>
                      <a:pt x="1224" y="517"/>
                      <a:pt x="1456" y="293"/>
                      <a:pt x="1686" y="67"/>
                    </a:cubicBezTo>
                    <a:close/>
                    <a:moveTo>
                      <a:pt x="2131" y="67"/>
                    </a:moveTo>
                    <a:cubicBezTo>
                      <a:pt x="1891" y="289"/>
                      <a:pt x="1648" y="510"/>
                      <a:pt x="1418" y="742"/>
                    </a:cubicBezTo>
                    <a:lnTo>
                      <a:pt x="1222" y="742"/>
                    </a:lnTo>
                    <a:cubicBezTo>
                      <a:pt x="1452" y="516"/>
                      <a:pt x="1684" y="291"/>
                      <a:pt x="1916" y="67"/>
                    </a:cubicBezTo>
                    <a:close/>
                    <a:moveTo>
                      <a:pt x="2283" y="67"/>
                    </a:moveTo>
                    <a:cubicBezTo>
                      <a:pt x="2060" y="289"/>
                      <a:pt x="1838" y="516"/>
                      <a:pt x="1617" y="742"/>
                    </a:cubicBezTo>
                    <a:lnTo>
                      <a:pt x="1465" y="742"/>
                    </a:lnTo>
                    <a:cubicBezTo>
                      <a:pt x="1699" y="516"/>
                      <a:pt x="1933" y="291"/>
                      <a:pt x="2169" y="67"/>
                    </a:cubicBezTo>
                    <a:close/>
                    <a:moveTo>
                      <a:pt x="2484" y="67"/>
                    </a:moveTo>
                    <a:cubicBezTo>
                      <a:pt x="2260" y="291"/>
                      <a:pt x="2037" y="516"/>
                      <a:pt x="1815" y="742"/>
                    </a:cubicBezTo>
                    <a:lnTo>
                      <a:pt x="1630" y="742"/>
                    </a:lnTo>
                    <a:cubicBezTo>
                      <a:pt x="1857" y="516"/>
                      <a:pt x="2085" y="293"/>
                      <a:pt x="2313" y="67"/>
                    </a:cubicBezTo>
                    <a:close/>
                    <a:moveTo>
                      <a:pt x="2619" y="67"/>
                    </a:moveTo>
                    <a:cubicBezTo>
                      <a:pt x="2393" y="285"/>
                      <a:pt x="2176" y="512"/>
                      <a:pt x="1961" y="742"/>
                    </a:cubicBezTo>
                    <a:lnTo>
                      <a:pt x="1849" y="742"/>
                    </a:lnTo>
                    <a:cubicBezTo>
                      <a:pt x="2072" y="516"/>
                      <a:pt x="2296" y="291"/>
                      <a:pt x="2518" y="67"/>
                    </a:cubicBezTo>
                    <a:close/>
                    <a:moveTo>
                      <a:pt x="2882" y="67"/>
                    </a:moveTo>
                    <a:cubicBezTo>
                      <a:pt x="2830" y="116"/>
                      <a:pt x="2777" y="168"/>
                      <a:pt x="2728" y="217"/>
                    </a:cubicBezTo>
                    <a:cubicBezTo>
                      <a:pt x="2549" y="392"/>
                      <a:pt x="2372" y="567"/>
                      <a:pt x="2193" y="742"/>
                    </a:cubicBezTo>
                    <a:lnTo>
                      <a:pt x="1994" y="742"/>
                    </a:lnTo>
                    <a:cubicBezTo>
                      <a:pt x="2174" y="552"/>
                      <a:pt x="2355" y="362"/>
                      <a:pt x="2541" y="177"/>
                    </a:cubicBezTo>
                    <a:cubicBezTo>
                      <a:pt x="2579" y="139"/>
                      <a:pt x="2617" y="103"/>
                      <a:pt x="2655" y="67"/>
                    </a:cubicBezTo>
                    <a:close/>
                    <a:moveTo>
                      <a:pt x="3112" y="67"/>
                    </a:moveTo>
                    <a:cubicBezTo>
                      <a:pt x="3051" y="128"/>
                      <a:pt x="2990" y="188"/>
                      <a:pt x="2929" y="251"/>
                    </a:cubicBezTo>
                    <a:cubicBezTo>
                      <a:pt x="2771" y="417"/>
                      <a:pt x="2613" y="578"/>
                      <a:pt x="2454" y="742"/>
                    </a:cubicBezTo>
                    <a:lnTo>
                      <a:pt x="2214" y="742"/>
                    </a:lnTo>
                    <a:cubicBezTo>
                      <a:pt x="2364" y="597"/>
                      <a:pt x="2516" y="453"/>
                      <a:pt x="2663" y="304"/>
                    </a:cubicBezTo>
                    <a:cubicBezTo>
                      <a:pt x="2743" y="225"/>
                      <a:pt x="2823" y="145"/>
                      <a:pt x="2902" y="67"/>
                    </a:cubicBezTo>
                    <a:close/>
                    <a:moveTo>
                      <a:pt x="3608" y="67"/>
                    </a:moveTo>
                    <a:cubicBezTo>
                      <a:pt x="3423" y="257"/>
                      <a:pt x="3235" y="445"/>
                      <a:pt x="3043" y="628"/>
                    </a:cubicBezTo>
                    <a:lnTo>
                      <a:pt x="2921" y="742"/>
                    </a:lnTo>
                    <a:lnTo>
                      <a:pt x="2760" y="742"/>
                    </a:lnTo>
                    <a:cubicBezTo>
                      <a:pt x="2994" y="517"/>
                      <a:pt x="3224" y="293"/>
                      <a:pt x="3454" y="67"/>
                    </a:cubicBezTo>
                    <a:close/>
                    <a:moveTo>
                      <a:pt x="3743" y="67"/>
                    </a:moveTo>
                    <a:cubicBezTo>
                      <a:pt x="3564" y="244"/>
                      <a:pt x="3384" y="420"/>
                      <a:pt x="3205" y="597"/>
                    </a:cubicBezTo>
                    <a:lnTo>
                      <a:pt x="3056" y="742"/>
                    </a:lnTo>
                    <a:lnTo>
                      <a:pt x="2952" y="742"/>
                    </a:lnTo>
                    <a:lnTo>
                      <a:pt x="2982" y="713"/>
                    </a:lnTo>
                    <a:cubicBezTo>
                      <a:pt x="3207" y="502"/>
                      <a:pt x="3427" y="285"/>
                      <a:pt x="3646" y="67"/>
                    </a:cubicBezTo>
                    <a:close/>
                    <a:moveTo>
                      <a:pt x="3884" y="67"/>
                    </a:moveTo>
                    <a:cubicBezTo>
                      <a:pt x="3663" y="291"/>
                      <a:pt x="3442" y="516"/>
                      <a:pt x="3222" y="742"/>
                    </a:cubicBezTo>
                    <a:lnTo>
                      <a:pt x="3083" y="742"/>
                    </a:lnTo>
                    <a:lnTo>
                      <a:pt x="3142" y="685"/>
                    </a:lnTo>
                    <a:cubicBezTo>
                      <a:pt x="3351" y="477"/>
                      <a:pt x="3564" y="272"/>
                      <a:pt x="3775" y="67"/>
                    </a:cubicBezTo>
                    <a:close/>
                    <a:moveTo>
                      <a:pt x="4081" y="67"/>
                    </a:moveTo>
                    <a:cubicBezTo>
                      <a:pt x="3876" y="266"/>
                      <a:pt x="3671" y="468"/>
                      <a:pt x="3469" y="675"/>
                    </a:cubicBezTo>
                    <a:lnTo>
                      <a:pt x="3404" y="742"/>
                    </a:lnTo>
                    <a:lnTo>
                      <a:pt x="3326" y="742"/>
                    </a:lnTo>
                    <a:cubicBezTo>
                      <a:pt x="3547" y="517"/>
                      <a:pt x="3768" y="293"/>
                      <a:pt x="3986" y="67"/>
                    </a:cubicBezTo>
                    <a:close/>
                    <a:moveTo>
                      <a:pt x="4281" y="67"/>
                    </a:moveTo>
                    <a:cubicBezTo>
                      <a:pt x="4059" y="291"/>
                      <a:pt x="3834" y="517"/>
                      <a:pt x="3608" y="742"/>
                    </a:cubicBezTo>
                    <a:lnTo>
                      <a:pt x="3437" y="742"/>
                    </a:lnTo>
                    <a:lnTo>
                      <a:pt x="3486" y="690"/>
                    </a:lnTo>
                    <a:cubicBezTo>
                      <a:pt x="3692" y="479"/>
                      <a:pt x="3906" y="272"/>
                      <a:pt x="4123" y="67"/>
                    </a:cubicBezTo>
                    <a:close/>
                    <a:moveTo>
                      <a:pt x="4568" y="67"/>
                    </a:moveTo>
                    <a:cubicBezTo>
                      <a:pt x="4330" y="291"/>
                      <a:pt x="4093" y="516"/>
                      <a:pt x="3857" y="742"/>
                    </a:cubicBezTo>
                    <a:lnTo>
                      <a:pt x="3654" y="742"/>
                    </a:lnTo>
                    <a:cubicBezTo>
                      <a:pt x="3882" y="517"/>
                      <a:pt x="4114" y="293"/>
                      <a:pt x="4344" y="67"/>
                    </a:cubicBezTo>
                    <a:close/>
                    <a:moveTo>
                      <a:pt x="4762" y="67"/>
                    </a:moveTo>
                    <a:cubicBezTo>
                      <a:pt x="4532" y="293"/>
                      <a:pt x="4302" y="519"/>
                      <a:pt x="4068" y="742"/>
                    </a:cubicBezTo>
                    <a:lnTo>
                      <a:pt x="3884" y="742"/>
                    </a:lnTo>
                    <a:cubicBezTo>
                      <a:pt x="4121" y="517"/>
                      <a:pt x="4361" y="293"/>
                      <a:pt x="4597" y="67"/>
                    </a:cubicBezTo>
                    <a:close/>
                    <a:moveTo>
                      <a:pt x="5053" y="67"/>
                    </a:moveTo>
                    <a:cubicBezTo>
                      <a:pt x="4825" y="291"/>
                      <a:pt x="4600" y="517"/>
                      <a:pt x="4374" y="742"/>
                    </a:cubicBezTo>
                    <a:lnTo>
                      <a:pt x="4100" y="742"/>
                    </a:lnTo>
                    <a:cubicBezTo>
                      <a:pt x="4332" y="519"/>
                      <a:pt x="4564" y="293"/>
                      <a:pt x="4794" y="67"/>
                    </a:cubicBezTo>
                    <a:close/>
                    <a:moveTo>
                      <a:pt x="5234" y="67"/>
                    </a:moveTo>
                    <a:cubicBezTo>
                      <a:pt x="5226" y="74"/>
                      <a:pt x="5218" y="82"/>
                      <a:pt x="5211" y="92"/>
                    </a:cubicBezTo>
                    <a:cubicBezTo>
                      <a:pt x="4996" y="310"/>
                      <a:pt x="4777" y="527"/>
                      <a:pt x="4559" y="742"/>
                    </a:cubicBezTo>
                    <a:lnTo>
                      <a:pt x="4405" y="742"/>
                    </a:lnTo>
                    <a:cubicBezTo>
                      <a:pt x="4633" y="517"/>
                      <a:pt x="4863" y="293"/>
                      <a:pt x="5091" y="67"/>
                    </a:cubicBezTo>
                    <a:close/>
                    <a:moveTo>
                      <a:pt x="5427" y="67"/>
                    </a:moveTo>
                    <a:cubicBezTo>
                      <a:pt x="5332" y="169"/>
                      <a:pt x="5235" y="272"/>
                      <a:pt x="5137" y="373"/>
                    </a:cubicBezTo>
                    <a:cubicBezTo>
                      <a:pt x="5013" y="495"/>
                      <a:pt x="4891" y="618"/>
                      <a:pt x="4770" y="742"/>
                    </a:cubicBezTo>
                    <a:lnTo>
                      <a:pt x="4597" y="742"/>
                    </a:lnTo>
                    <a:cubicBezTo>
                      <a:pt x="4810" y="533"/>
                      <a:pt x="5021" y="322"/>
                      <a:pt x="5230" y="111"/>
                    </a:cubicBezTo>
                    <a:lnTo>
                      <a:pt x="5230" y="109"/>
                    </a:lnTo>
                    <a:cubicBezTo>
                      <a:pt x="5245" y="95"/>
                      <a:pt x="5258" y="80"/>
                      <a:pt x="5272" y="67"/>
                    </a:cubicBezTo>
                    <a:close/>
                    <a:moveTo>
                      <a:pt x="5574" y="67"/>
                    </a:moveTo>
                    <a:cubicBezTo>
                      <a:pt x="5342" y="293"/>
                      <a:pt x="5110" y="517"/>
                      <a:pt x="4878" y="742"/>
                    </a:cubicBezTo>
                    <a:lnTo>
                      <a:pt x="4787" y="742"/>
                    </a:lnTo>
                    <a:cubicBezTo>
                      <a:pt x="5005" y="517"/>
                      <a:pt x="5224" y="291"/>
                      <a:pt x="5445" y="67"/>
                    </a:cubicBezTo>
                    <a:close/>
                    <a:moveTo>
                      <a:pt x="5850" y="67"/>
                    </a:moveTo>
                    <a:cubicBezTo>
                      <a:pt x="5623" y="293"/>
                      <a:pt x="5395" y="517"/>
                      <a:pt x="5167" y="742"/>
                    </a:cubicBezTo>
                    <a:lnTo>
                      <a:pt x="4956" y="742"/>
                    </a:lnTo>
                    <a:cubicBezTo>
                      <a:pt x="5180" y="517"/>
                      <a:pt x="5405" y="293"/>
                      <a:pt x="5629" y="67"/>
                    </a:cubicBezTo>
                    <a:close/>
                    <a:moveTo>
                      <a:pt x="6026" y="67"/>
                    </a:moveTo>
                    <a:cubicBezTo>
                      <a:pt x="5808" y="297"/>
                      <a:pt x="5583" y="521"/>
                      <a:pt x="5357" y="742"/>
                    </a:cubicBezTo>
                    <a:lnTo>
                      <a:pt x="5201" y="742"/>
                    </a:lnTo>
                    <a:cubicBezTo>
                      <a:pt x="5431" y="519"/>
                      <a:pt x="5659" y="293"/>
                      <a:pt x="5888" y="67"/>
                    </a:cubicBezTo>
                    <a:close/>
                    <a:moveTo>
                      <a:pt x="6146" y="67"/>
                    </a:moveTo>
                    <a:cubicBezTo>
                      <a:pt x="5998" y="234"/>
                      <a:pt x="5851" y="400"/>
                      <a:pt x="5701" y="563"/>
                    </a:cubicBezTo>
                    <a:cubicBezTo>
                      <a:pt x="5644" y="622"/>
                      <a:pt x="5589" y="683"/>
                      <a:pt x="5532" y="742"/>
                    </a:cubicBezTo>
                    <a:lnTo>
                      <a:pt x="5416" y="742"/>
                    </a:lnTo>
                    <a:cubicBezTo>
                      <a:pt x="5642" y="523"/>
                      <a:pt x="5865" y="299"/>
                      <a:pt x="6080" y="67"/>
                    </a:cubicBezTo>
                    <a:close/>
                    <a:moveTo>
                      <a:pt x="6251" y="67"/>
                    </a:moveTo>
                    <a:lnTo>
                      <a:pt x="6274" y="99"/>
                    </a:lnTo>
                    <a:cubicBezTo>
                      <a:pt x="6118" y="278"/>
                      <a:pt x="5966" y="460"/>
                      <a:pt x="5804" y="632"/>
                    </a:cubicBezTo>
                    <a:cubicBezTo>
                      <a:pt x="5768" y="668"/>
                      <a:pt x="5732" y="706"/>
                      <a:pt x="5696" y="742"/>
                    </a:cubicBezTo>
                    <a:lnTo>
                      <a:pt x="5551" y="742"/>
                    </a:lnTo>
                    <a:cubicBezTo>
                      <a:pt x="5764" y="519"/>
                      <a:pt x="5971" y="293"/>
                      <a:pt x="6180" y="67"/>
                    </a:cubicBezTo>
                    <a:close/>
                    <a:moveTo>
                      <a:pt x="6293" y="122"/>
                    </a:moveTo>
                    <a:lnTo>
                      <a:pt x="6352" y="198"/>
                    </a:lnTo>
                    <a:cubicBezTo>
                      <a:pt x="6177" y="379"/>
                      <a:pt x="6004" y="559"/>
                      <a:pt x="5831" y="742"/>
                    </a:cubicBezTo>
                    <a:lnTo>
                      <a:pt x="5726" y="742"/>
                    </a:lnTo>
                    <a:cubicBezTo>
                      <a:pt x="5758" y="711"/>
                      <a:pt x="5791" y="679"/>
                      <a:pt x="5821" y="647"/>
                    </a:cubicBezTo>
                    <a:cubicBezTo>
                      <a:pt x="5986" y="479"/>
                      <a:pt x="6139" y="299"/>
                      <a:pt x="6293" y="122"/>
                    </a:cubicBezTo>
                    <a:close/>
                    <a:moveTo>
                      <a:pt x="6371" y="221"/>
                    </a:moveTo>
                    <a:lnTo>
                      <a:pt x="6458" y="333"/>
                    </a:lnTo>
                    <a:cubicBezTo>
                      <a:pt x="6340" y="472"/>
                      <a:pt x="6218" y="607"/>
                      <a:pt x="6095" y="742"/>
                    </a:cubicBezTo>
                    <a:lnTo>
                      <a:pt x="5874" y="742"/>
                    </a:lnTo>
                    <a:cubicBezTo>
                      <a:pt x="6040" y="567"/>
                      <a:pt x="6205" y="394"/>
                      <a:pt x="6371" y="221"/>
                    </a:cubicBezTo>
                    <a:close/>
                    <a:moveTo>
                      <a:pt x="6475" y="352"/>
                    </a:moveTo>
                    <a:lnTo>
                      <a:pt x="6509" y="396"/>
                    </a:lnTo>
                    <a:lnTo>
                      <a:pt x="6251" y="742"/>
                    </a:lnTo>
                    <a:lnTo>
                      <a:pt x="6135" y="742"/>
                    </a:lnTo>
                    <a:cubicBezTo>
                      <a:pt x="6249" y="612"/>
                      <a:pt x="6363" y="483"/>
                      <a:pt x="6475" y="352"/>
                    </a:cubicBezTo>
                    <a:close/>
                    <a:moveTo>
                      <a:pt x="1" y="0"/>
                    </a:moveTo>
                    <a:lnTo>
                      <a:pt x="322" y="405"/>
                    </a:lnTo>
                    <a:lnTo>
                      <a:pt x="1" y="808"/>
                    </a:lnTo>
                    <a:lnTo>
                      <a:pt x="6283" y="808"/>
                    </a:lnTo>
                    <a:lnTo>
                      <a:pt x="6591" y="398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70C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4" name="Google Shape;721;p25">
                <a:extLst>
                  <a:ext uri="{FF2B5EF4-FFF2-40B4-BE49-F238E27FC236}">
                    <a16:creationId xmlns:a16="http://schemas.microsoft.com/office/drawing/2014/main" id="{FE68E293-2E60-890F-6135-B28B7035EAB6}"/>
                  </a:ext>
                </a:extLst>
              </p:cNvPr>
              <p:cNvSpPr/>
              <p:nvPr/>
            </p:nvSpPr>
            <p:spPr>
              <a:xfrm>
                <a:off x="5349469" y="2746761"/>
                <a:ext cx="1300124" cy="159583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809" extrusionOk="0">
                    <a:moveTo>
                      <a:pt x="276" y="67"/>
                    </a:moveTo>
                    <a:lnTo>
                      <a:pt x="198" y="143"/>
                    </a:lnTo>
                    <a:lnTo>
                      <a:pt x="137" y="67"/>
                    </a:lnTo>
                    <a:close/>
                    <a:moveTo>
                      <a:pt x="437" y="67"/>
                    </a:moveTo>
                    <a:cubicBezTo>
                      <a:pt x="380" y="124"/>
                      <a:pt x="325" y="179"/>
                      <a:pt x="272" y="236"/>
                    </a:cubicBezTo>
                    <a:lnTo>
                      <a:pt x="211" y="160"/>
                    </a:lnTo>
                    <a:cubicBezTo>
                      <a:pt x="242" y="128"/>
                      <a:pt x="274" y="97"/>
                      <a:pt x="306" y="67"/>
                    </a:cubicBezTo>
                    <a:close/>
                    <a:moveTo>
                      <a:pt x="639" y="67"/>
                    </a:moveTo>
                    <a:cubicBezTo>
                      <a:pt x="544" y="160"/>
                      <a:pt x="451" y="253"/>
                      <a:pt x="359" y="346"/>
                    </a:cubicBezTo>
                    <a:lnTo>
                      <a:pt x="299" y="272"/>
                    </a:lnTo>
                    <a:cubicBezTo>
                      <a:pt x="367" y="204"/>
                      <a:pt x="436" y="135"/>
                      <a:pt x="502" y="67"/>
                    </a:cubicBezTo>
                    <a:close/>
                    <a:moveTo>
                      <a:pt x="3409" y="67"/>
                    </a:moveTo>
                    <a:cubicBezTo>
                      <a:pt x="3259" y="219"/>
                      <a:pt x="3107" y="369"/>
                      <a:pt x="2955" y="519"/>
                    </a:cubicBezTo>
                    <a:lnTo>
                      <a:pt x="2727" y="740"/>
                    </a:lnTo>
                    <a:lnTo>
                      <a:pt x="2481" y="740"/>
                    </a:lnTo>
                    <a:cubicBezTo>
                      <a:pt x="2635" y="584"/>
                      <a:pt x="2789" y="426"/>
                      <a:pt x="2942" y="266"/>
                    </a:cubicBezTo>
                    <a:cubicBezTo>
                      <a:pt x="3006" y="200"/>
                      <a:pt x="3073" y="133"/>
                      <a:pt x="3139" y="67"/>
                    </a:cubicBezTo>
                    <a:close/>
                    <a:moveTo>
                      <a:pt x="825" y="67"/>
                    </a:moveTo>
                    <a:cubicBezTo>
                      <a:pt x="603" y="289"/>
                      <a:pt x="382" y="516"/>
                      <a:pt x="164" y="742"/>
                    </a:cubicBezTo>
                    <a:lnTo>
                      <a:pt x="137" y="742"/>
                    </a:lnTo>
                    <a:lnTo>
                      <a:pt x="405" y="403"/>
                    </a:lnTo>
                    <a:lnTo>
                      <a:pt x="382" y="373"/>
                    </a:lnTo>
                    <a:cubicBezTo>
                      <a:pt x="483" y="270"/>
                      <a:pt x="586" y="168"/>
                      <a:pt x="688" y="67"/>
                    </a:cubicBezTo>
                    <a:close/>
                    <a:moveTo>
                      <a:pt x="1014" y="67"/>
                    </a:moveTo>
                    <a:cubicBezTo>
                      <a:pt x="782" y="291"/>
                      <a:pt x="552" y="516"/>
                      <a:pt x="323" y="742"/>
                    </a:cubicBezTo>
                    <a:lnTo>
                      <a:pt x="215" y="742"/>
                    </a:lnTo>
                    <a:cubicBezTo>
                      <a:pt x="449" y="517"/>
                      <a:pt x="685" y="293"/>
                      <a:pt x="918" y="67"/>
                    </a:cubicBezTo>
                    <a:close/>
                    <a:moveTo>
                      <a:pt x="1158" y="67"/>
                    </a:moveTo>
                    <a:cubicBezTo>
                      <a:pt x="938" y="289"/>
                      <a:pt x="721" y="516"/>
                      <a:pt x="506" y="742"/>
                    </a:cubicBezTo>
                    <a:lnTo>
                      <a:pt x="356" y="742"/>
                    </a:lnTo>
                    <a:cubicBezTo>
                      <a:pt x="588" y="517"/>
                      <a:pt x="818" y="293"/>
                      <a:pt x="1048" y="67"/>
                    </a:cubicBezTo>
                    <a:close/>
                    <a:moveTo>
                      <a:pt x="1341" y="67"/>
                    </a:moveTo>
                    <a:cubicBezTo>
                      <a:pt x="1118" y="289"/>
                      <a:pt x="898" y="514"/>
                      <a:pt x="681" y="742"/>
                    </a:cubicBezTo>
                    <a:lnTo>
                      <a:pt x="557" y="742"/>
                    </a:lnTo>
                    <a:cubicBezTo>
                      <a:pt x="772" y="517"/>
                      <a:pt x="985" y="291"/>
                      <a:pt x="1200" y="67"/>
                    </a:cubicBezTo>
                    <a:close/>
                    <a:moveTo>
                      <a:pt x="1652" y="67"/>
                    </a:moveTo>
                    <a:cubicBezTo>
                      <a:pt x="1417" y="293"/>
                      <a:pt x="1177" y="516"/>
                      <a:pt x="943" y="742"/>
                    </a:cubicBezTo>
                    <a:lnTo>
                      <a:pt x="732" y="742"/>
                    </a:lnTo>
                    <a:cubicBezTo>
                      <a:pt x="949" y="516"/>
                      <a:pt x="1168" y="289"/>
                      <a:pt x="1390" y="67"/>
                    </a:cubicBezTo>
                    <a:close/>
                    <a:moveTo>
                      <a:pt x="1894" y="67"/>
                    </a:moveTo>
                    <a:cubicBezTo>
                      <a:pt x="1656" y="291"/>
                      <a:pt x="1417" y="516"/>
                      <a:pt x="1181" y="742"/>
                    </a:cubicBezTo>
                    <a:lnTo>
                      <a:pt x="991" y="742"/>
                    </a:lnTo>
                    <a:cubicBezTo>
                      <a:pt x="1221" y="517"/>
                      <a:pt x="1453" y="293"/>
                      <a:pt x="1683" y="67"/>
                    </a:cubicBezTo>
                    <a:close/>
                    <a:moveTo>
                      <a:pt x="2130" y="67"/>
                    </a:moveTo>
                    <a:cubicBezTo>
                      <a:pt x="1888" y="289"/>
                      <a:pt x="1647" y="510"/>
                      <a:pt x="1417" y="742"/>
                    </a:cubicBezTo>
                    <a:lnTo>
                      <a:pt x="1219" y="742"/>
                    </a:lnTo>
                    <a:cubicBezTo>
                      <a:pt x="1451" y="516"/>
                      <a:pt x="1683" y="291"/>
                      <a:pt x="1915" y="67"/>
                    </a:cubicBezTo>
                    <a:close/>
                    <a:moveTo>
                      <a:pt x="2282" y="67"/>
                    </a:moveTo>
                    <a:cubicBezTo>
                      <a:pt x="2057" y="289"/>
                      <a:pt x="1837" y="516"/>
                      <a:pt x="1616" y="742"/>
                    </a:cubicBezTo>
                    <a:lnTo>
                      <a:pt x="1464" y="742"/>
                    </a:lnTo>
                    <a:cubicBezTo>
                      <a:pt x="1696" y="516"/>
                      <a:pt x="1932" y="291"/>
                      <a:pt x="2168" y="67"/>
                    </a:cubicBezTo>
                    <a:close/>
                    <a:moveTo>
                      <a:pt x="2483" y="67"/>
                    </a:moveTo>
                    <a:cubicBezTo>
                      <a:pt x="2259" y="291"/>
                      <a:pt x="2036" y="516"/>
                      <a:pt x="1816" y="742"/>
                    </a:cubicBezTo>
                    <a:lnTo>
                      <a:pt x="1632" y="742"/>
                    </a:lnTo>
                    <a:cubicBezTo>
                      <a:pt x="1856" y="516"/>
                      <a:pt x="2084" y="293"/>
                      <a:pt x="2312" y="67"/>
                    </a:cubicBezTo>
                    <a:close/>
                    <a:moveTo>
                      <a:pt x="2618" y="67"/>
                    </a:moveTo>
                    <a:cubicBezTo>
                      <a:pt x="2392" y="285"/>
                      <a:pt x="2175" y="512"/>
                      <a:pt x="1960" y="742"/>
                    </a:cubicBezTo>
                    <a:lnTo>
                      <a:pt x="1848" y="742"/>
                    </a:lnTo>
                    <a:cubicBezTo>
                      <a:pt x="2071" y="516"/>
                      <a:pt x="2293" y="291"/>
                      <a:pt x="2518" y="67"/>
                    </a:cubicBezTo>
                    <a:close/>
                    <a:moveTo>
                      <a:pt x="2881" y="67"/>
                    </a:moveTo>
                    <a:cubicBezTo>
                      <a:pt x="2827" y="116"/>
                      <a:pt x="2776" y="168"/>
                      <a:pt x="2725" y="217"/>
                    </a:cubicBezTo>
                    <a:cubicBezTo>
                      <a:pt x="2548" y="392"/>
                      <a:pt x="2371" y="567"/>
                      <a:pt x="2192" y="742"/>
                    </a:cubicBezTo>
                    <a:lnTo>
                      <a:pt x="1993" y="742"/>
                    </a:lnTo>
                    <a:cubicBezTo>
                      <a:pt x="2171" y="552"/>
                      <a:pt x="2354" y="362"/>
                      <a:pt x="2540" y="177"/>
                    </a:cubicBezTo>
                    <a:cubicBezTo>
                      <a:pt x="2578" y="139"/>
                      <a:pt x="2616" y="103"/>
                      <a:pt x="2654" y="67"/>
                    </a:cubicBezTo>
                    <a:close/>
                    <a:moveTo>
                      <a:pt x="3111" y="67"/>
                    </a:moveTo>
                    <a:cubicBezTo>
                      <a:pt x="3050" y="128"/>
                      <a:pt x="2989" y="188"/>
                      <a:pt x="2928" y="251"/>
                    </a:cubicBezTo>
                    <a:cubicBezTo>
                      <a:pt x="2770" y="417"/>
                      <a:pt x="2613" y="578"/>
                      <a:pt x="2453" y="742"/>
                    </a:cubicBezTo>
                    <a:lnTo>
                      <a:pt x="2213" y="742"/>
                    </a:lnTo>
                    <a:cubicBezTo>
                      <a:pt x="2364" y="597"/>
                      <a:pt x="2516" y="453"/>
                      <a:pt x="2662" y="304"/>
                    </a:cubicBezTo>
                    <a:cubicBezTo>
                      <a:pt x="2742" y="225"/>
                      <a:pt x="2822" y="145"/>
                      <a:pt x="2902" y="67"/>
                    </a:cubicBezTo>
                    <a:close/>
                    <a:moveTo>
                      <a:pt x="3607" y="67"/>
                    </a:moveTo>
                    <a:cubicBezTo>
                      <a:pt x="3423" y="257"/>
                      <a:pt x="3234" y="445"/>
                      <a:pt x="3042" y="628"/>
                    </a:cubicBezTo>
                    <a:lnTo>
                      <a:pt x="2921" y="742"/>
                    </a:lnTo>
                    <a:lnTo>
                      <a:pt x="2759" y="742"/>
                    </a:lnTo>
                    <a:cubicBezTo>
                      <a:pt x="2993" y="517"/>
                      <a:pt x="3223" y="293"/>
                      <a:pt x="3453" y="67"/>
                    </a:cubicBezTo>
                    <a:close/>
                    <a:moveTo>
                      <a:pt x="3740" y="67"/>
                    </a:moveTo>
                    <a:cubicBezTo>
                      <a:pt x="3561" y="244"/>
                      <a:pt x="3383" y="420"/>
                      <a:pt x="3204" y="597"/>
                    </a:cubicBezTo>
                    <a:lnTo>
                      <a:pt x="3054" y="742"/>
                    </a:lnTo>
                    <a:lnTo>
                      <a:pt x="2949" y="742"/>
                    </a:lnTo>
                    <a:lnTo>
                      <a:pt x="2980" y="713"/>
                    </a:lnTo>
                    <a:cubicBezTo>
                      <a:pt x="3204" y="502"/>
                      <a:pt x="3424" y="285"/>
                      <a:pt x="3643" y="67"/>
                    </a:cubicBezTo>
                    <a:close/>
                    <a:moveTo>
                      <a:pt x="3883" y="67"/>
                    </a:moveTo>
                    <a:cubicBezTo>
                      <a:pt x="3662" y="291"/>
                      <a:pt x="3442" y="516"/>
                      <a:pt x="3221" y="742"/>
                    </a:cubicBezTo>
                    <a:lnTo>
                      <a:pt x="3080" y="742"/>
                    </a:lnTo>
                    <a:lnTo>
                      <a:pt x="3139" y="685"/>
                    </a:lnTo>
                    <a:cubicBezTo>
                      <a:pt x="3348" y="477"/>
                      <a:pt x="3561" y="272"/>
                      <a:pt x="3772" y="67"/>
                    </a:cubicBezTo>
                    <a:close/>
                    <a:moveTo>
                      <a:pt x="4079" y="67"/>
                    </a:moveTo>
                    <a:cubicBezTo>
                      <a:pt x="3873" y="266"/>
                      <a:pt x="3668" y="468"/>
                      <a:pt x="3466" y="675"/>
                    </a:cubicBezTo>
                    <a:cubicBezTo>
                      <a:pt x="3443" y="696"/>
                      <a:pt x="3423" y="719"/>
                      <a:pt x="3402" y="742"/>
                    </a:cubicBezTo>
                    <a:lnTo>
                      <a:pt x="3324" y="742"/>
                    </a:lnTo>
                    <a:cubicBezTo>
                      <a:pt x="3546" y="517"/>
                      <a:pt x="3767" y="293"/>
                      <a:pt x="3985" y="67"/>
                    </a:cubicBezTo>
                    <a:close/>
                    <a:moveTo>
                      <a:pt x="4278" y="67"/>
                    </a:moveTo>
                    <a:cubicBezTo>
                      <a:pt x="4056" y="291"/>
                      <a:pt x="3831" y="517"/>
                      <a:pt x="3605" y="742"/>
                    </a:cubicBezTo>
                    <a:lnTo>
                      <a:pt x="3434" y="742"/>
                    </a:lnTo>
                    <a:cubicBezTo>
                      <a:pt x="3449" y="725"/>
                      <a:pt x="3466" y="709"/>
                      <a:pt x="3483" y="692"/>
                    </a:cubicBezTo>
                    <a:lnTo>
                      <a:pt x="3482" y="690"/>
                    </a:lnTo>
                    <a:cubicBezTo>
                      <a:pt x="3689" y="479"/>
                      <a:pt x="3904" y="272"/>
                      <a:pt x="4120" y="67"/>
                    </a:cubicBezTo>
                    <a:close/>
                    <a:moveTo>
                      <a:pt x="4567" y="67"/>
                    </a:moveTo>
                    <a:cubicBezTo>
                      <a:pt x="4330" y="291"/>
                      <a:pt x="4092" y="516"/>
                      <a:pt x="3854" y="742"/>
                    </a:cubicBezTo>
                    <a:lnTo>
                      <a:pt x="3651" y="742"/>
                    </a:lnTo>
                    <a:cubicBezTo>
                      <a:pt x="3881" y="517"/>
                      <a:pt x="4111" y="293"/>
                      <a:pt x="4343" y="67"/>
                    </a:cubicBezTo>
                    <a:close/>
                    <a:moveTo>
                      <a:pt x="4761" y="67"/>
                    </a:moveTo>
                    <a:cubicBezTo>
                      <a:pt x="4531" y="293"/>
                      <a:pt x="4301" y="519"/>
                      <a:pt x="4067" y="742"/>
                    </a:cubicBezTo>
                    <a:lnTo>
                      <a:pt x="3883" y="742"/>
                    </a:lnTo>
                    <a:cubicBezTo>
                      <a:pt x="4120" y="517"/>
                      <a:pt x="4358" y="293"/>
                      <a:pt x="4596" y="67"/>
                    </a:cubicBezTo>
                    <a:close/>
                    <a:moveTo>
                      <a:pt x="5050" y="67"/>
                    </a:moveTo>
                    <a:cubicBezTo>
                      <a:pt x="4824" y="291"/>
                      <a:pt x="4600" y="517"/>
                      <a:pt x="4373" y="742"/>
                    </a:cubicBezTo>
                    <a:lnTo>
                      <a:pt x="4099" y="742"/>
                    </a:lnTo>
                    <a:cubicBezTo>
                      <a:pt x="4331" y="519"/>
                      <a:pt x="4563" y="293"/>
                      <a:pt x="4793" y="67"/>
                    </a:cubicBezTo>
                    <a:close/>
                    <a:moveTo>
                      <a:pt x="5233" y="67"/>
                    </a:moveTo>
                    <a:cubicBezTo>
                      <a:pt x="5225" y="74"/>
                      <a:pt x="5217" y="82"/>
                      <a:pt x="5210" y="92"/>
                    </a:cubicBezTo>
                    <a:cubicBezTo>
                      <a:pt x="4995" y="310"/>
                      <a:pt x="4776" y="527"/>
                      <a:pt x="4558" y="742"/>
                    </a:cubicBezTo>
                    <a:lnTo>
                      <a:pt x="4404" y="742"/>
                    </a:lnTo>
                    <a:cubicBezTo>
                      <a:pt x="4632" y="517"/>
                      <a:pt x="4862" y="293"/>
                      <a:pt x="5090" y="67"/>
                    </a:cubicBezTo>
                    <a:close/>
                    <a:moveTo>
                      <a:pt x="5425" y="67"/>
                    </a:moveTo>
                    <a:cubicBezTo>
                      <a:pt x="5330" y="169"/>
                      <a:pt x="5233" y="272"/>
                      <a:pt x="5136" y="373"/>
                    </a:cubicBezTo>
                    <a:cubicBezTo>
                      <a:pt x="5012" y="495"/>
                      <a:pt x="4890" y="618"/>
                      <a:pt x="4767" y="742"/>
                    </a:cubicBezTo>
                    <a:lnTo>
                      <a:pt x="4596" y="742"/>
                    </a:lnTo>
                    <a:cubicBezTo>
                      <a:pt x="4807" y="533"/>
                      <a:pt x="5018" y="322"/>
                      <a:pt x="5229" y="111"/>
                    </a:cubicBezTo>
                    <a:lnTo>
                      <a:pt x="5229" y="109"/>
                    </a:lnTo>
                    <a:cubicBezTo>
                      <a:pt x="5242" y="95"/>
                      <a:pt x="5255" y="80"/>
                      <a:pt x="5271" y="67"/>
                    </a:cubicBezTo>
                    <a:close/>
                    <a:moveTo>
                      <a:pt x="5571" y="67"/>
                    </a:moveTo>
                    <a:cubicBezTo>
                      <a:pt x="5339" y="293"/>
                      <a:pt x="5107" y="517"/>
                      <a:pt x="4875" y="742"/>
                    </a:cubicBezTo>
                    <a:lnTo>
                      <a:pt x="4784" y="742"/>
                    </a:lnTo>
                    <a:cubicBezTo>
                      <a:pt x="5003" y="517"/>
                      <a:pt x="5223" y="291"/>
                      <a:pt x="5444" y="67"/>
                    </a:cubicBezTo>
                    <a:close/>
                    <a:moveTo>
                      <a:pt x="5849" y="67"/>
                    </a:moveTo>
                    <a:cubicBezTo>
                      <a:pt x="5622" y="293"/>
                      <a:pt x="5394" y="517"/>
                      <a:pt x="5166" y="742"/>
                    </a:cubicBezTo>
                    <a:lnTo>
                      <a:pt x="4953" y="742"/>
                    </a:lnTo>
                    <a:cubicBezTo>
                      <a:pt x="5179" y="517"/>
                      <a:pt x="5404" y="293"/>
                      <a:pt x="5628" y="67"/>
                    </a:cubicBezTo>
                    <a:close/>
                    <a:moveTo>
                      <a:pt x="6026" y="67"/>
                    </a:moveTo>
                    <a:cubicBezTo>
                      <a:pt x="5807" y="297"/>
                      <a:pt x="5583" y="521"/>
                      <a:pt x="5354" y="742"/>
                    </a:cubicBezTo>
                    <a:lnTo>
                      <a:pt x="5198" y="742"/>
                    </a:lnTo>
                    <a:cubicBezTo>
                      <a:pt x="5430" y="519"/>
                      <a:pt x="5659" y="293"/>
                      <a:pt x="5887" y="67"/>
                    </a:cubicBezTo>
                    <a:close/>
                    <a:moveTo>
                      <a:pt x="6143" y="67"/>
                    </a:moveTo>
                    <a:cubicBezTo>
                      <a:pt x="5997" y="234"/>
                      <a:pt x="5851" y="400"/>
                      <a:pt x="5700" y="563"/>
                    </a:cubicBezTo>
                    <a:cubicBezTo>
                      <a:pt x="5643" y="622"/>
                      <a:pt x="5586" y="683"/>
                      <a:pt x="5529" y="742"/>
                    </a:cubicBezTo>
                    <a:lnTo>
                      <a:pt x="5415" y="742"/>
                    </a:lnTo>
                    <a:cubicBezTo>
                      <a:pt x="5641" y="523"/>
                      <a:pt x="5864" y="299"/>
                      <a:pt x="6077" y="67"/>
                    </a:cubicBezTo>
                    <a:close/>
                    <a:moveTo>
                      <a:pt x="6248" y="67"/>
                    </a:moveTo>
                    <a:lnTo>
                      <a:pt x="6273" y="99"/>
                    </a:lnTo>
                    <a:cubicBezTo>
                      <a:pt x="6117" y="278"/>
                      <a:pt x="5965" y="460"/>
                      <a:pt x="5803" y="632"/>
                    </a:cubicBezTo>
                    <a:cubicBezTo>
                      <a:pt x="5767" y="668"/>
                      <a:pt x="5731" y="706"/>
                      <a:pt x="5695" y="742"/>
                    </a:cubicBezTo>
                    <a:lnTo>
                      <a:pt x="5550" y="742"/>
                    </a:lnTo>
                    <a:cubicBezTo>
                      <a:pt x="5761" y="519"/>
                      <a:pt x="5970" y="293"/>
                      <a:pt x="6180" y="67"/>
                    </a:cubicBezTo>
                    <a:close/>
                    <a:moveTo>
                      <a:pt x="6292" y="122"/>
                    </a:moveTo>
                    <a:lnTo>
                      <a:pt x="6351" y="198"/>
                    </a:lnTo>
                    <a:cubicBezTo>
                      <a:pt x="6176" y="379"/>
                      <a:pt x="6003" y="559"/>
                      <a:pt x="5830" y="742"/>
                    </a:cubicBezTo>
                    <a:lnTo>
                      <a:pt x="5725" y="742"/>
                    </a:lnTo>
                    <a:cubicBezTo>
                      <a:pt x="5756" y="711"/>
                      <a:pt x="5788" y="679"/>
                      <a:pt x="5820" y="647"/>
                    </a:cubicBezTo>
                    <a:cubicBezTo>
                      <a:pt x="5984" y="479"/>
                      <a:pt x="6136" y="299"/>
                      <a:pt x="6292" y="122"/>
                    </a:cubicBezTo>
                    <a:close/>
                    <a:moveTo>
                      <a:pt x="6370" y="221"/>
                    </a:moveTo>
                    <a:lnTo>
                      <a:pt x="6457" y="333"/>
                    </a:lnTo>
                    <a:cubicBezTo>
                      <a:pt x="6337" y="472"/>
                      <a:pt x="6218" y="607"/>
                      <a:pt x="6094" y="742"/>
                    </a:cubicBezTo>
                    <a:lnTo>
                      <a:pt x="5872" y="742"/>
                    </a:lnTo>
                    <a:cubicBezTo>
                      <a:pt x="6039" y="567"/>
                      <a:pt x="6204" y="394"/>
                      <a:pt x="6370" y="221"/>
                    </a:cubicBezTo>
                    <a:close/>
                    <a:moveTo>
                      <a:pt x="6470" y="352"/>
                    </a:moveTo>
                    <a:lnTo>
                      <a:pt x="6507" y="396"/>
                    </a:lnTo>
                    <a:lnTo>
                      <a:pt x="6248" y="742"/>
                    </a:lnTo>
                    <a:lnTo>
                      <a:pt x="6132" y="742"/>
                    </a:lnTo>
                    <a:cubicBezTo>
                      <a:pt x="6246" y="612"/>
                      <a:pt x="6360" y="483"/>
                      <a:pt x="6470" y="352"/>
                    </a:cubicBezTo>
                    <a:close/>
                    <a:moveTo>
                      <a:pt x="0" y="0"/>
                    </a:moveTo>
                    <a:lnTo>
                      <a:pt x="321" y="405"/>
                    </a:lnTo>
                    <a:lnTo>
                      <a:pt x="0" y="808"/>
                    </a:lnTo>
                    <a:lnTo>
                      <a:pt x="6280" y="808"/>
                    </a:lnTo>
                    <a:lnTo>
                      <a:pt x="6590" y="398"/>
                    </a:lnTo>
                    <a:lnTo>
                      <a:pt x="6280" y="0"/>
                    </a:lnTo>
                    <a:close/>
                  </a:path>
                </a:pathLst>
              </a:custGeom>
              <a:solidFill>
                <a:srgbClr val="3685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149" name="Google Shape;674;p25">
            <a:extLst>
              <a:ext uri="{FF2B5EF4-FFF2-40B4-BE49-F238E27FC236}">
                <a16:creationId xmlns:a16="http://schemas.microsoft.com/office/drawing/2014/main" id="{0445AA1A-2F92-E2BC-BCE8-52270E058F70}"/>
              </a:ext>
            </a:extLst>
          </p:cNvPr>
          <p:cNvGrpSpPr/>
          <p:nvPr/>
        </p:nvGrpSpPr>
        <p:grpSpPr>
          <a:xfrm>
            <a:off x="6450458" y="1021108"/>
            <a:ext cx="525691" cy="761620"/>
            <a:chOff x="2969474" y="1454321"/>
            <a:chExt cx="525691" cy="761620"/>
          </a:xfrm>
        </p:grpSpPr>
        <p:sp>
          <p:nvSpPr>
            <p:cNvPr id="150" name="Google Shape;675;p25">
              <a:extLst>
                <a:ext uri="{FF2B5EF4-FFF2-40B4-BE49-F238E27FC236}">
                  <a16:creationId xmlns:a16="http://schemas.microsoft.com/office/drawing/2014/main" id="{F09694EB-033B-B985-21CC-0F5FB1D469D6}"/>
                </a:ext>
              </a:extLst>
            </p:cNvPr>
            <p:cNvSpPr/>
            <p:nvPr/>
          </p:nvSpPr>
          <p:spPr>
            <a:xfrm>
              <a:off x="2969474" y="1530069"/>
              <a:ext cx="525691" cy="685873"/>
            </a:xfrm>
            <a:custGeom>
              <a:avLst/>
              <a:gdLst/>
              <a:ahLst/>
              <a:cxnLst/>
              <a:rect l="l" t="t" r="r" b="b"/>
              <a:pathLst>
                <a:path w="2665" h="3477" extrusionOk="0">
                  <a:moveTo>
                    <a:pt x="1405" y="88"/>
                  </a:moveTo>
                  <a:cubicBezTo>
                    <a:pt x="1603" y="88"/>
                    <a:pt x="1794" y="164"/>
                    <a:pt x="1940" y="305"/>
                  </a:cubicBezTo>
                  <a:cubicBezTo>
                    <a:pt x="2063" y="419"/>
                    <a:pt x="2126" y="575"/>
                    <a:pt x="2143" y="738"/>
                  </a:cubicBezTo>
                  <a:cubicBezTo>
                    <a:pt x="2139" y="737"/>
                    <a:pt x="2136" y="737"/>
                    <a:pt x="2132" y="737"/>
                  </a:cubicBezTo>
                  <a:cubicBezTo>
                    <a:pt x="2129" y="737"/>
                    <a:pt x="2125" y="737"/>
                    <a:pt x="2122" y="738"/>
                  </a:cubicBezTo>
                  <a:cubicBezTo>
                    <a:pt x="2025" y="759"/>
                    <a:pt x="1911" y="775"/>
                    <a:pt x="1797" y="775"/>
                  </a:cubicBezTo>
                  <a:cubicBezTo>
                    <a:pt x="1556" y="775"/>
                    <a:pt x="1313" y="704"/>
                    <a:pt x="1219" y="464"/>
                  </a:cubicBezTo>
                  <a:cubicBezTo>
                    <a:pt x="1213" y="448"/>
                    <a:pt x="1194" y="437"/>
                    <a:pt x="1177" y="437"/>
                  </a:cubicBezTo>
                  <a:cubicBezTo>
                    <a:pt x="1163" y="437"/>
                    <a:pt x="1150" y="445"/>
                    <a:pt x="1147" y="464"/>
                  </a:cubicBezTo>
                  <a:cubicBezTo>
                    <a:pt x="1115" y="702"/>
                    <a:pt x="850" y="871"/>
                    <a:pt x="622" y="894"/>
                  </a:cubicBezTo>
                  <a:cubicBezTo>
                    <a:pt x="613" y="740"/>
                    <a:pt x="645" y="586"/>
                    <a:pt x="712" y="447"/>
                  </a:cubicBezTo>
                  <a:cubicBezTo>
                    <a:pt x="717" y="445"/>
                    <a:pt x="723" y="441"/>
                    <a:pt x="727" y="438"/>
                  </a:cubicBezTo>
                  <a:cubicBezTo>
                    <a:pt x="902" y="240"/>
                    <a:pt x="1042" y="124"/>
                    <a:pt x="1314" y="94"/>
                  </a:cubicBezTo>
                  <a:cubicBezTo>
                    <a:pt x="1344" y="90"/>
                    <a:pt x="1375" y="88"/>
                    <a:pt x="1405" y="88"/>
                  </a:cubicBezTo>
                  <a:close/>
                  <a:moveTo>
                    <a:pt x="1194" y="580"/>
                  </a:moveTo>
                  <a:cubicBezTo>
                    <a:pt x="1319" y="776"/>
                    <a:pt x="1586" y="901"/>
                    <a:pt x="1834" y="901"/>
                  </a:cubicBezTo>
                  <a:cubicBezTo>
                    <a:pt x="1947" y="901"/>
                    <a:pt x="2056" y="875"/>
                    <a:pt x="2145" y="818"/>
                  </a:cubicBezTo>
                  <a:lnTo>
                    <a:pt x="2145" y="818"/>
                  </a:lnTo>
                  <a:cubicBezTo>
                    <a:pt x="2147" y="985"/>
                    <a:pt x="2105" y="1153"/>
                    <a:pt x="2025" y="1301"/>
                  </a:cubicBezTo>
                  <a:cubicBezTo>
                    <a:pt x="1901" y="1530"/>
                    <a:pt x="1678" y="1631"/>
                    <a:pt x="1446" y="1631"/>
                  </a:cubicBezTo>
                  <a:cubicBezTo>
                    <a:pt x="1255" y="1631"/>
                    <a:pt x="1058" y="1562"/>
                    <a:pt x="905" y="1438"/>
                  </a:cubicBezTo>
                  <a:lnTo>
                    <a:pt x="904" y="1438"/>
                  </a:lnTo>
                  <a:cubicBezTo>
                    <a:pt x="759" y="1324"/>
                    <a:pt x="662" y="1160"/>
                    <a:pt x="630" y="980"/>
                  </a:cubicBezTo>
                  <a:lnTo>
                    <a:pt x="630" y="980"/>
                  </a:lnTo>
                  <a:cubicBezTo>
                    <a:pt x="642" y="981"/>
                    <a:pt x="654" y="981"/>
                    <a:pt x="666" y="981"/>
                  </a:cubicBezTo>
                  <a:cubicBezTo>
                    <a:pt x="887" y="981"/>
                    <a:pt x="1117" y="788"/>
                    <a:pt x="1194" y="580"/>
                  </a:cubicBezTo>
                  <a:close/>
                  <a:moveTo>
                    <a:pt x="1259" y="1729"/>
                  </a:moveTo>
                  <a:cubicBezTo>
                    <a:pt x="1311" y="1739"/>
                    <a:pt x="1364" y="1744"/>
                    <a:pt x="1417" y="1744"/>
                  </a:cubicBezTo>
                  <a:cubicBezTo>
                    <a:pt x="1450" y="1744"/>
                    <a:pt x="1484" y="1742"/>
                    <a:pt x="1518" y="1738"/>
                  </a:cubicBezTo>
                  <a:lnTo>
                    <a:pt x="1518" y="1738"/>
                  </a:lnTo>
                  <a:lnTo>
                    <a:pt x="1463" y="1826"/>
                  </a:lnTo>
                  <a:cubicBezTo>
                    <a:pt x="1453" y="1841"/>
                    <a:pt x="1428" y="1896"/>
                    <a:pt x="1409" y="1932"/>
                  </a:cubicBezTo>
                  <a:cubicBezTo>
                    <a:pt x="1407" y="1930"/>
                    <a:pt x="1406" y="1928"/>
                    <a:pt x="1404" y="1925"/>
                  </a:cubicBezTo>
                  <a:cubicBezTo>
                    <a:pt x="1373" y="1854"/>
                    <a:pt x="1312" y="1786"/>
                    <a:pt x="1259" y="1729"/>
                  </a:cubicBezTo>
                  <a:close/>
                  <a:moveTo>
                    <a:pt x="1361" y="1"/>
                  </a:moveTo>
                  <a:cubicBezTo>
                    <a:pt x="1085" y="1"/>
                    <a:pt x="811" y="92"/>
                    <a:pt x="712" y="303"/>
                  </a:cubicBezTo>
                  <a:cubicBezTo>
                    <a:pt x="577" y="472"/>
                    <a:pt x="514" y="687"/>
                    <a:pt x="537" y="904"/>
                  </a:cubicBezTo>
                  <a:cubicBezTo>
                    <a:pt x="518" y="919"/>
                    <a:pt x="521" y="947"/>
                    <a:pt x="542" y="959"/>
                  </a:cubicBezTo>
                  <a:cubicBezTo>
                    <a:pt x="580" y="1191"/>
                    <a:pt x="700" y="1400"/>
                    <a:pt x="881" y="1550"/>
                  </a:cubicBezTo>
                  <a:cubicBezTo>
                    <a:pt x="923" y="1584"/>
                    <a:pt x="968" y="1615"/>
                    <a:pt x="1014" y="1639"/>
                  </a:cubicBezTo>
                  <a:cubicBezTo>
                    <a:pt x="757" y="1677"/>
                    <a:pt x="504" y="1761"/>
                    <a:pt x="333" y="1964"/>
                  </a:cubicBezTo>
                  <a:cubicBezTo>
                    <a:pt x="0" y="2364"/>
                    <a:pt x="170" y="2955"/>
                    <a:pt x="124" y="3419"/>
                  </a:cubicBezTo>
                  <a:cubicBezTo>
                    <a:pt x="121" y="3452"/>
                    <a:pt x="148" y="3468"/>
                    <a:pt x="175" y="3468"/>
                  </a:cubicBezTo>
                  <a:cubicBezTo>
                    <a:pt x="203" y="3468"/>
                    <a:pt x="231" y="3452"/>
                    <a:pt x="227" y="3419"/>
                  </a:cubicBezTo>
                  <a:cubicBezTo>
                    <a:pt x="175" y="2993"/>
                    <a:pt x="135" y="2447"/>
                    <a:pt x="356" y="2063"/>
                  </a:cubicBezTo>
                  <a:cubicBezTo>
                    <a:pt x="516" y="1784"/>
                    <a:pt x="867" y="1759"/>
                    <a:pt x="1155" y="1700"/>
                  </a:cubicBezTo>
                  <a:cubicBezTo>
                    <a:pt x="1162" y="1702"/>
                    <a:pt x="1168" y="1706"/>
                    <a:pt x="1174" y="1708"/>
                  </a:cubicBezTo>
                  <a:cubicBezTo>
                    <a:pt x="1174" y="1710"/>
                    <a:pt x="1174" y="1713"/>
                    <a:pt x="1175" y="1715"/>
                  </a:cubicBezTo>
                  <a:cubicBezTo>
                    <a:pt x="1200" y="1788"/>
                    <a:pt x="1248" y="1845"/>
                    <a:pt x="1291" y="1906"/>
                  </a:cubicBezTo>
                  <a:cubicBezTo>
                    <a:pt x="1310" y="1930"/>
                    <a:pt x="1349" y="2027"/>
                    <a:pt x="1390" y="2027"/>
                  </a:cubicBezTo>
                  <a:cubicBezTo>
                    <a:pt x="1391" y="2027"/>
                    <a:pt x="1391" y="2027"/>
                    <a:pt x="1392" y="2027"/>
                  </a:cubicBezTo>
                  <a:cubicBezTo>
                    <a:pt x="1394" y="2025"/>
                    <a:pt x="1396" y="2025"/>
                    <a:pt x="1398" y="2025"/>
                  </a:cubicBezTo>
                  <a:cubicBezTo>
                    <a:pt x="1449" y="2105"/>
                    <a:pt x="1497" y="2195"/>
                    <a:pt x="1485" y="2265"/>
                  </a:cubicBezTo>
                  <a:cubicBezTo>
                    <a:pt x="1470" y="2364"/>
                    <a:pt x="1463" y="2464"/>
                    <a:pt x="1461" y="2567"/>
                  </a:cubicBezTo>
                  <a:cubicBezTo>
                    <a:pt x="1451" y="2831"/>
                    <a:pt x="1487" y="3098"/>
                    <a:pt x="1474" y="3364"/>
                  </a:cubicBezTo>
                  <a:cubicBezTo>
                    <a:pt x="1473" y="3395"/>
                    <a:pt x="1499" y="3411"/>
                    <a:pt x="1524" y="3411"/>
                  </a:cubicBezTo>
                  <a:cubicBezTo>
                    <a:pt x="1550" y="3411"/>
                    <a:pt x="1575" y="3395"/>
                    <a:pt x="1573" y="3364"/>
                  </a:cubicBezTo>
                  <a:cubicBezTo>
                    <a:pt x="1548" y="3065"/>
                    <a:pt x="1541" y="2767"/>
                    <a:pt x="1552" y="2468"/>
                  </a:cubicBezTo>
                  <a:cubicBezTo>
                    <a:pt x="1554" y="2385"/>
                    <a:pt x="1630" y="2225"/>
                    <a:pt x="1582" y="2162"/>
                  </a:cubicBezTo>
                  <a:cubicBezTo>
                    <a:pt x="1537" y="2103"/>
                    <a:pt x="1495" y="2042"/>
                    <a:pt x="1451" y="1985"/>
                  </a:cubicBezTo>
                  <a:cubicBezTo>
                    <a:pt x="1461" y="1972"/>
                    <a:pt x="1468" y="1953"/>
                    <a:pt x="1482" y="1936"/>
                  </a:cubicBezTo>
                  <a:cubicBezTo>
                    <a:pt x="1529" y="1869"/>
                    <a:pt x="1573" y="1799"/>
                    <a:pt x="1611" y="1727"/>
                  </a:cubicBezTo>
                  <a:cubicBezTo>
                    <a:pt x="2058" y="1736"/>
                    <a:pt x="2387" y="1904"/>
                    <a:pt x="2495" y="2366"/>
                  </a:cubicBezTo>
                  <a:cubicBezTo>
                    <a:pt x="2579" y="2725"/>
                    <a:pt x="2486" y="3084"/>
                    <a:pt x="2527" y="3440"/>
                  </a:cubicBezTo>
                  <a:cubicBezTo>
                    <a:pt x="2529" y="3465"/>
                    <a:pt x="2549" y="3477"/>
                    <a:pt x="2568" y="3477"/>
                  </a:cubicBezTo>
                  <a:cubicBezTo>
                    <a:pt x="2588" y="3477"/>
                    <a:pt x="2608" y="3465"/>
                    <a:pt x="2611" y="3440"/>
                  </a:cubicBezTo>
                  <a:cubicBezTo>
                    <a:pt x="2664" y="3033"/>
                    <a:pt x="2643" y="2533"/>
                    <a:pt x="2522" y="2141"/>
                  </a:cubicBezTo>
                  <a:cubicBezTo>
                    <a:pt x="2415" y="1807"/>
                    <a:pt x="2113" y="1672"/>
                    <a:pt x="1797" y="1651"/>
                  </a:cubicBezTo>
                  <a:cubicBezTo>
                    <a:pt x="1913" y="1592"/>
                    <a:pt x="2016" y="1504"/>
                    <a:pt x="2092" y="1398"/>
                  </a:cubicBezTo>
                  <a:cubicBezTo>
                    <a:pt x="2352" y="1039"/>
                    <a:pt x="2295" y="491"/>
                    <a:pt x="1976" y="192"/>
                  </a:cubicBezTo>
                  <a:cubicBezTo>
                    <a:pt x="1846" y="71"/>
                    <a:pt x="1603" y="1"/>
                    <a:pt x="1361" y="1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1" name="Google Shape;676;p25">
              <a:extLst>
                <a:ext uri="{FF2B5EF4-FFF2-40B4-BE49-F238E27FC236}">
                  <a16:creationId xmlns:a16="http://schemas.microsoft.com/office/drawing/2014/main" id="{8F8666FA-46E2-9389-1C3E-8027BFD4C02D}"/>
                </a:ext>
              </a:extLst>
            </p:cNvPr>
            <p:cNvSpPr/>
            <p:nvPr/>
          </p:nvSpPr>
          <p:spPr>
            <a:xfrm>
              <a:off x="3011490" y="1668742"/>
              <a:ext cx="65489" cy="21699"/>
            </a:xfrm>
            <a:custGeom>
              <a:avLst/>
              <a:gdLst/>
              <a:ahLst/>
              <a:cxnLst/>
              <a:rect l="l" t="t" r="r" b="b"/>
              <a:pathLst>
                <a:path w="332" h="110" extrusionOk="0">
                  <a:moveTo>
                    <a:pt x="102" y="1"/>
                  </a:moveTo>
                  <a:cubicBezTo>
                    <a:pt x="77" y="1"/>
                    <a:pt x="54" y="5"/>
                    <a:pt x="33" y="14"/>
                  </a:cubicBezTo>
                  <a:cubicBezTo>
                    <a:pt x="0" y="33"/>
                    <a:pt x="0" y="79"/>
                    <a:pt x="33" y="96"/>
                  </a:cubicBezTo>
                  <a:cubicBezTo>
                    <a:pt x="53" y="106"/>
                    <a:pt x="73" y="109"/>
                    <a:pt x="93" y="109"/>
                  </a:cubicBezTo>
                  <a:cubicBezTo>
                    <a:pt x="110" y="109"/>
                    <a:pt x="127" y="107"/>
                    <a:pt x="145" y="105"/>
                  </a:cubicBezTo>
                  <a:cubicBezTo>
                    <a:pt x="167" y="103"/>
                    <a:pt x="189" y="101"/>
                    <a:pt x="210" y="101"/>
                  </a:cubicBezTo>
                  <a:cubicBezTo>
                    <a:pt x="232" y="101"/>
                    <a:pt x="254" y="103"/>
                    <a:pt x="276" y="105"/>
                  </a:cubicBezTo>
                  <a:cubicBezTo>
                    <a:pt x="280" y="106"/>
                    <a:pt x="283" y="107"/>
                    <a:pt x="286" y="107"/>
                  </a:cubicBezTo>
                  <a:cubicBezTo>
                    <a:pt x="320" y="107"/>
                    <a:pt x="332" y="53"/>
                    <a:pt x="293" y="45"/>
                  </a:cubicBezTo>
                  <a:cubicBezTo>
                    <a:pt x="238" y="27"/>
                    <a:pt x="166" y="1"/>
                    <a:pt x="102" y="1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2" name="Google Shape;677;p25">
              <a:extLst>
                <a:ext uri="{FF2B5EF4-FFF2-40B4-BE49-F238E27FC236}">
                  <a16:creationId xmlns:a16="http://schemas.microsoft.com/office/drawing/2014/main" id="{31D44A99-63F7-868E-A044-ABF8F6D80412}"/>
                </a:ext>
              </a:extLst>
            </p:cNvPr>
            <p:cNvSpPr/>
            <p:nvPr/>
          </p:nvSpPr>
          <p:spPr>
            <a:xfrm>
              <a:off x="3094339" y="1494957"/>
              <a:ext cx="46158" cy="66477"/>
            </a:xfrm>
            <a:custGeom>
              <a:avLst/>
              <a:gdLst/>
              <a:ahLst/>
              <a:cxnLst/>
              <a:rect l="l" t="t" r="r" b="b"/>
              <a:pathLst>
                <a:path w="234" h="337" extrusionOk="0">
                  <a:moveTo>
                    <a:pt x="74" y="0"/>
                  </a:moveTo>
                  <a:cubicBezTo>
                    <a:pt x="66" y="0"/>
                    <a:pt x="59" y="3"/>
                    <a:pt x="52" y="7"/>
                  </a:cubicBezTo>
                  <a:cubicBezTo>
                    <a:pt x="1" y="43"/>
                    <a:pt x="18" y="116"/>
                    <a:pt x="33" y="169"/>
                  </a:cubicBezTo>
                  <a:cubicBezTo>
                    <a:pt x="52" y="230"/>
                    <a:pt x="88" y="283"/>
                    <a:pt x="137" y="323"/>
                  </a:cubicBezTo>
                  <a:cubicBezTo>
                    <a:pt x="147" y="333"/>
                    <a:pt x="158" y="337"/>
                    <a:pt x="169" y="337"/>
                  </a:cubicBezTo>
                  <a:cubicBezTo>
                    <a:pt x="203" y="337"/>
                    <a:pt x="234" y="292"/>
                    <a:pt x="200" y="258"/>
                  </a:cubicBezTo>
                  <a:cubicBezTo>
                    <a:pt x="170" y="220"/>
                    <a:pt x="149" y="175"/>
                    <a:pt x="137" y="127"/>
                  </a:cubicBezTo>
                  <a:cubicBezTo>
                    <a:pt x="128" y="81"/>
                    <a:pt x="137" y="36"/>
                    <a:pt x="96" y="7"/>
                  </a:cubicBezTo>
                  <a:cubicBezTo>
                    <a:pt x="89" y="3"/>
                    <a:pt x="81" y="0"/>
                    <a:pt x="74" y="0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3" name="Google Shape;678;p25">
              <a:extLst>
                <a:ext uri="{FF2B5EF4-FFF2-40B4-BE49-F238E27FC236}">
                  <a16:creationId xmlns:a16="http://schemas.microsoft.com/office/drawing/2014/main" id="{20BC891F-120E-EABC-27A1-965D80114573}"/>
                </a:ext>
              </a:extLst>
            </p:cNvPr>
            <p:cNvSpPr/>
            <p:nvPr/>
          </p:nvSpPr>
          <p:spPr>
            <a:xfrm>
              <a:off x="3226896" y="1454321"/>
              <a:ext cx="30378" cy="64504"/>
            </a:xfrm>
            <a:custGeom>
              <a:avLst/>
              <a:gdLst/>
              <a:ahLst/>
              <a:cxnLst/>
              <a:rect l="l" t="t" r="r" b="b"/>
              <a:pathLst>
                <a:path w="154" h="327" extrusionOk="0">
                  <a:moveTo>
                    <a:pt x="86" y="0"/>
                  </a:moveTo>
                  <a:cubicBezTo>
                    <a:pt x="79" y="0"/>
                    <a:pt x="72" y="2"/>
                    <a:pt x="64" y="6"/>
                  </a:cubicBezTo>
                  <a:cubicBezTo>
                    <a:pt x="24" y="35"/>
                    <a:pt x="32" y="76"/>
                    <a:pt x="26" y="122"/>
                  </a:cubicBezTo>
                  <a:cubicBezTo>
                    <a:pt x="21" y="173"/>
                    <a:pt x="15" y="225"/>
                    <a:pt x="7" y="276"/>
                  </a:cubicBezTo>
                  <a:cubicBezTo>
                    <a:pt x="0" y="307"/>
                    <a:pt x="25" y="327"/>
                    <a:pt x="49" y="327"/>
                  </a:cubicBezTo>
                  <a:cubicBezTo>
                    <a:pt x="65" y="327"/>
                    <a:pt x="80" y="318"/>
                    <a:pt x="87" y="299"/>
                  </a:cubicBezTo>
                  <a:cubicBezTo>
                    <a:pt x="104" y="251"/>
                    <a:pt x="118" y="202"/>
                    <a:pt x="127" y="152"/>
                  </a:cubicBezTo>
                  <a:cubicBezTo>
                    <a:pt x="135" y="109"/>
                    <a:pt x="154" y="42"/>
                    <a:pt x="114" y="12"/>
                  </a:cubicBezTo>
                  <a:cubicBezTo>
                    <a:pt x="106" y="4"/>
                    <a:pt x="96" y="0"/>
                    <a:pt x="86" y="0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4" name="Google Shape;679;p25">
              <a:extLst>
                <a:ext uri="{FF2B5EF4-FFF2-40B4-BE49-F238E27FC236}">
                  <a16:creationId xmlns:a16="http://schemas.microsoft.com/office/drawing/2014/main" id="{55B482D9-D2FC-075A-D8ED-B9032B59D6E3}"/>
                </a:ext>
              </a:extLst>
            </p:cNvPr>
            <p:cNvSpPr/>
            <p:nvPr/>
          </p:nvSpPr>
          <p:spPr>
            <a:xfrm>
              <a:off x="3378391" y="1535198"/>
              <a:ext cx="76339" cy="41030"/>
            </a:xfrm>
            <a:custGeom>
              <a:avLst/>
              <a:gdLst/>
              <a:ahLst/>
              <a:cxnLst/>
              <a:rect l="l" t="t" r="r" b="b"/>
              <a:pathLst>
                <a:path w="387" h="208" extrusionOk="0">
                  <a:moveTo>
                    <a:pt x="303" y="0"/>
                  </a:moveTo>
                  <a:cubicBezTo>
                    <a:pt x="300" y="0"/>
                    <a:pt x="296" y="0"/>
                    <a:pt x="293" y="1"/>
                  </a:cubicBezTo>
                  <a:cubicBezTo>
                    <a:pt x="203" y="16"/>
                    <a:pt x="114" y="79"/>
                    <a:pt x="38" y="125"/>
                  </a:cubicBezTo>
                  <a:cubicBezTo>
                    <a:pt x="1" y="147"/>
                    <a:pt x="19" y="208"/>
                    <a:pt x="56" y="208"/>
                  </a:cubicBezTo>
                  <a:cubicBezTo>
                    <a:pt x="60" y="208"/>
                    <a:pt x="65" y="207"/>
                    <a:pt x="70" y="204"/>
                  </a:cubicBezTo>
                  <a:cubicBezTo>
                    <a:pt x="158" y="170"/>
                    <a:pt x="255" y="149"/>
                    <a:pt x="335" y="102"/>
                  </a:cubicBezTo>
                  <a:cubicBezTo>
                    <a:pt x="387" y="70"/>
                    <a:pt x="356" y="0"/>
                    <a:pt x="303" y="0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5" name="Google Shape;680;p25">
              <a:extLst>
                <a:ext uri="{FF2B5EF4-FFF2-40B4-BE49-F238E27FC236}">
                  <a16:creationId xmlns:a16="http://schemas.microsoft.com/office/drawing/2014/main" id="{594FA84C-FAF1-D351-3340-06B81DCCA464}"/>
                </a:ext>
              </a:extLst>
            </p:cNvPr>
            <p:cNvSpPr/>
            <p:nvPr/>
          </p:nvSpPr>
          <p:spPr>
            <a:xfrm>
              <a:off x="3415870" y="1670912"/>
              <a:ext cx="65292" cy="28208"/>
            </a:xfrm>
            <a:custGeom>
              <a:avLst/>
              <a:gdLst/>
              <a:ahLst/>
              <a:cxnLst/>
              <a:rect l="l" t="t" r="r" b="b"/>
              <a:pathLst>
                <a:path w="331" h="143" extrusionOk="0">
                  <a:moveTo>
                    <a:pt x="56" y="0"/>
                  </a:moveTo>
                  <a:cubicBezTo>
                    <a:pt x="19" y="0"/>
                    <a:pt x="1" y="61"/>
                    <a:pt x="38" y="83"/>
                  </a:cubicBezTo>
                  <a:cubicBezTo>
                    <a:pt x="105" y="123"/>
                    <a:pt x="181" y="142"/>
                    <a:pt x="261" y="142"/>
                  </a:cubicBezTo>
                  <a:cubicBezTo>
                    <a:pt x="264" y="142"/>
                    <a:pt x="268" y="142"/>
                    <a:pt x="272" y="142"/>
                  </a:cubicBezTo>
                  <a:cubicBezTo>
                    <a:pt x="297" y="142"/>
                    <a:pt x="321" y="123"/>
                    <a:pt x="327" y="98"/>
                  </a:cubicBezTo>
                  <a:cubicBezTo>
                    <a:pt x="331" y="89"/>
                    <a:pt x="331" y="77"/>
                    <a:pt x="327" y="68"/>
                  </a:cubicBezTo>
                  <a:cubicBezTo>
                    <a:pt x="321" y="41"/>
                    <a:pt x="299" y="24"/>
                    <a:pt x="272" y="24"/>
                  </a:cubicBezTo>
                  <a:cubicBezTo>
                    <a:pt x="202" y="18"/>
                    <a:pt x="137" y="28"/>
                    <a:pt x="70" y="3"/>
                  </a:cubicBezTo>
                  <a:cubicBezTo>
                    <a:pt x="65" y="1"/>
                    <a:pt x="60" y="0"/>
                    <a:pt x="56" y="0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6" name="Google Shape;681;p25">
              <a:extLst>
                <a:ext uri="{FF2B5EF4-FFF2-40B4-BE49-F238E27FC236}">
                  <a16:creationId xmlns:a16="http://schemas.microsoft.com/office/drawing/2014/main" id="{C3549F25-1705-EEA1-2B56-ADAF17AA676C}"/>
                </a:ext>
              </a:extLst>
            </p:cNvPr>
            <p:cNvSpPr/>
            <p:nvPr/>
          </p:nvSpPr>
          <p:spPr>
            <a:xfrm>
              <a:off x="3184091" y="1709969"/>
              <a:ext cx="32745" cy="31956"/>
            </a:xfrm>
            <a:custGeom>
              <a:avLst/>
              <a:gdLst/>
              <a:ahLst/>
              <a:cxnLst/>
              <a:rect l="l" t="t" r="r" b="b"/>
              <a:pathLst>
                <a:path w="166" h="162" extrusionOk="0">
                  <a:moveTo>
                    <a:pt x="128" y="1"/>
                  </a:moveTo>
                  <a:cubicBezTo>
                    <a:pt x="125" y="1"/>
                    <a:pt x="121" y="2"/>
                    <a:pt x="118" y="3"/>
                  </a:cubicBezTo>
                  <a:cubicBezTo>
                    <a:pt x="106" y="5"/>
                    <a:pt x="95" y="16"/>
                    <a:pt x="93" y="28"/>
                  </a:cubicBezTo>
                  <a:cubicBezTo>
                    <a:pt x="87" y="47"/>
                    <a:pt x="84" y="66"/>
                    <a:pt x="76" y="83"/>
                  </a:cubicBezTo>
                  <a:cubicBezTo>
                    <a:pt x="72" y="75"/>
                    <a:pt x="67" y="68"/>
                    <a:pt x="65" y="60"/>
                  </a:cubicBezTo>
                  <a:cubicBezTo>
                    <a:pt x="59" y="49"/>
                    <a:pt x="50" y="44"/>
                    <a:pt x="40" y="44"/>
                  </a:cubicBezTo>
                  <a:cubicBezTo>
                    <a:pt x="21" y="44"/>
                    <a:pt x="0" y="61"/>
                    <a:pt x="8" y="83"/>
                  </a:cubicBezTo>
                  <a:cubicBezTo>
                    <a:pt x="22" y="121"/>
                    <a:pt x="41" y="162"/>
                    <a:pt x="84" y="162"/>
                  </a:cubicBezTo>
                  <a:cubicBezTo>
                    <a:pt x="87" y="162"/>
                    <a:pt x="91" y="161"/>
                    <a:pt x="95" y="161"/>
                  </a:cubicBezTo>
                  <a:cubicBezTo>
                    <a:pt x="145" y="153"/>
                    <a:pt x="162" y="75"/>
                    <a:pt x="165" y="37"/>
                  </a:cubicBezTo>
                  <a:cubicBezTo>
                    <a:pt x="165" y="24"/>
                    <a:pt x="158" y="12"/>
                    <a:pt x="146" y="7"/>
                  </a:cubicBezTo>
                  <a:cubicBezTo>
                    <a:pt x="142" y="3"/>
                    <a:pt x="135" y="1"/>
                    <a:pt x="128" y="1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7" name="Google Shape;682;p25">
              <a:extLst>
                <a:ext uri="{FF2B5EF4-FFF2-40B4-BE49-F238E27FC236}">
                  <a16:creationId xmlns:a16="http://schemas.microsoft.com/office/drawing/2014/main" id="{CBA4C9C8-3BA4-456A-58CA-51C27B2E7F5D}"/>
                </a:ext>
              </a:extLst>
            </p:cNvPr>
            <p:cNvSpPr/>
            <p:nvPr/>
          </p:nvSpPr>
          <p:spPr>
            <a:xfrm>
              <a:off x="3272068" y="1713125"/>
              <a:ext cx="31364" cy="31167"/>
            </a:xfrm>
            <a:custGeom>
              <a:avLst/>
              <a:gdLst/>
              <a:ahLst/>
              <a:cxnLst/>
              <a:rect l="l" t="t" r="r" b="b"/>
              <a:pathLst>
                <a:path w="159" h="158" extrusionOk="0">
                  <a:moveTo>
                    <a:pt x="48" y="0"/>
                  </a:moveTo>
                  <a:cubicBezTo>
                    <a:pt x="30" y="0"/>
                    <a:pt x="11" y="10"/>
                    <a:pt x="8" y="29"/>
                  </a:cubicBezTo>
                  <a:cubicBezTo>
                    <a:pt x="1" y="71"/>
                    <a:pt x="10" y="112"/>
                    <a:pt x="39" y="145"/>
                  </a:cubicBezTo>
                  <a:cubicBezTo>
                    <a:pt x="46" y="153"/>
                    <a:pt x="57" y="158"/>
                    <a:pt x="67" y="158"/>
                  </a:cubicBezTo>
                  <a:cubicBezTo>
                    <a:pt x="78" y="158"/>
                    <a:pt x="88" y="153"/>
                    <a:pt x="96" y="145"/>
                  </a:cubicBezTo>
                  <a:cubicBezTo>
                    <a:pt x="115" y="126"/>
                    <a:pt x="130" y="105"/>
                    <a:pt x="143" y="82"/>
                  </a:cubicBezTo>
                  <a:cubicBezTo>
                    <a:pt x="159" y="59"/>
                    <a:pt x="139" y="33"/>
                    <a:pt x="116" y="33"/>
                  </a:cubicBezTo>
                  <a:cubicBezTo>
                    <a:pt x="111" y="33"/>
                    <a:pt x="105" y="35"/>
                    <a:pt x="100" y="38"/>
                  </a:cubicBezTo>
                  <a:cubicBezTo>
                    <a:pt x="96" y="42"/>
                    <a:pt x="92" y="44"/>
                    <a:pt x="88" y="48"/>
                  </a:cubicBezTo>
                  <a:lnTo>
                    <a:pt x="88" y="29"/>
                  </a:lnTo>
                  <a:cubicBezTo>
                    <a:pt x="85" y="10"/>
                    <a:pt x="67" y="0"/>
                    <a:pt x="48" y="0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8" name="Google Shape;683;p25">
              <a:extLst>
                <a:ext uri="{FF2B5EF4-FFF2-40B4-BE49-F238E27FC236}">
                  <a16:creationId xmlns:a16="http://schemas.microsoft.com/office/drawing/2014/main" id="{1ADB0D40-53F0-E504-32B0-BE1F3E75B4B3}"/>
                </a:ext>
              </a:extLst>
            </p:cNvPr>
            <p:cNvSpPr/>
            <p:nvPr/>
          </p:nvSpPr>
          <p:spPr>
            <a:xfrm>
              <a:off x="3206184" y="1774078"/>
              <a:ext cx="77128" cy="28208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0" y="1"/>
                  </a:moveTo>
                  <a:cubicBezTo>
                    <a:pt x="9" y="1"/>
                    <a:pt x="1" y="11"/>
                    <a:pt x="8" y="24"/>
                  </a:cubicBezTo>
                  <a:cubicBezTo>
                    <a:pt x="38" y="83"/>
                    <a:pt x="95" y="125"/>
                    <a:pt x="162" y="136"/>
                  </a:cubicBezTo>
                  <a:cubicBezTo>
                    <a:pt x="180" y="141"/>
                    <a:pt x="198" y="143"/>
                    <a:pt x="216" y="143"/>
                  </a:cubicBezTo>
                  <a:cubicBezTo>
                    <a:pt x="268" y="143"/>
                    <a:pt x="319" y="124"/>
                    <a:pt x="361" y="91"/>
                  </a:cubicBezTo>
                  <a:cubicBezTo>
                    <a:pt x="390" y="65"/>
                    <a:pt x="364" y="23"/>
                    <a:pt x="331" y="23"/>
                  </a:cubicBezTo>
                  <a:cubicBezTo>
                    <a:pt x="325" y="23"/>
                    <a:pt x="318" y="24"/>
                    <a:pt x="312" y="28"/>
                  </a:cubicBezTo>
                  <a:cubicBezTo>
                    <a:pt x="274" y="48"/>
                    <a:pt x="232" y="58"/>
                    <a:pt x="190" y="58"/>
                  </a:cubicBezTo>
                  <a:cubicBezTo>
                    <a:pt x="134" y="58"/>
                    <a:pt x="78" y="40"/>
                    <a:pt x="31" y="5"/>
                  </a:cubicBezTo>
                  <a:cubicBezTo>
                    <a:pt x="27" y="2"/>
                    <a:pt x="23" y="1"/>
                    <a:pt x="20" y="1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9" name="Google Shape;684;p25">
              <a:extLst>
                <a:ext uri="{FF2B5EF4-FFF2-40B4-BE49-F238E27FC236}">
                  <a16:creationId xmlns:a16="http://schemas.microsoft.com/office/drawing/2014/main" id="{02BAB05F-3054-7147-E6D5-1A96B6E8D254}"/>
                </a:ext>
              </a:extLst>
            </p:cNvPr>
            <p:cNvSpPr/>
            <p:nvPr/>
          </p:nvSpPr>
          <p:spPr>
            <a:xfrm>
              <a:off x="3195138" y="1991457"/>
              <a:ext cx="41227" cy="22882"/>
            </a:xfrm>
            <a:custGeom>
              <a:avLst/>
              <a:gdLst/>
              <a:ahLst/>
              <a:cxnLst/>
              <a:rect l="l" t="t" r="r" b="b"/>
              <a:pathLst>
                <a:path w="209" h="116" extrusionOk="0">
                  <a:moveTo>
                    <a:pt x="143" y="0"/>
                  </a:moveTo>
                  <a:cubicBezTo>
                    <a:pt x="133" y="0"/>
                    <a:pt x="123" y="4"/>
                    <a:pt x="113" y="11"/>
                  </a:cubicBezTo>
                  <a:cubicBezTo>
                    <a:pt x="99" y="23"/>
                    <a:pt x="86" y="35"/>
                    <a:pt x="70" y="35"/>
                  </a:cubicBezTo>
                  <a:cubicBezTo>
                    <a:pt x="64" y="35"/>
                    <a:pt x="59" y="34"/>
                    <a:pt x="52" y="30"/>
                  </a:cubicBezTo>
                  <a:cubicBezTo>
                    <a:pt x="48" y="28"/>
                    <a:pt x="43" y="27"/>
                    <a:pt x="38" y="27"/>
                  </a:cubicBezTo>
                  <a:cubicBezTo>
                    <a:pt x="18" y="27"/>
                    <a:pt x="0" y="48"/>
                    <a:pt x="14" y="68"/>
                  </a:cubicBezTo>
                  <a:cubicBezTo>
                    <a:pt x="28" y="95"/>
                    <a:pt x="54" y="112"/>
                    <a:pt x="85" y="116"/>
                  </a:cubicBezTo>
                  <a:cubicBezTo>
                    <a:pt x="119" y="114"/>
                    <a:pt x="151" y="101"/>
                    <a:pt x="176" y="74"/>
                  </a:cubicBezTo>
                  <a:cubicBezTo>
                    <a:pt x="209" y="43"/>
                    <a:pt x="179" y="0"/>
                    <a:pt x="143" y="0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0" name="Google Shape;685;p25">
              <a:extLst>
                <a:ext uri="{FF2B5EF4-FFF2-40B4-BE49-F238E27FC236}">
                  <a16:creationId xmlns:a16="http://schemas.microsoft.com/office/drawing/2014/main" id="{F18DF12A-ED7D-1C98-5DEB-F65B2AF30AC2}"/>
                </a:ext>
              </a:extLst>
            </p:cNvPr>
            <p:cNvSpPr/>
            <p:nvPr/>
          </p:nvSpPr>
          <p:spPr>
            <a:xfrm>
              <a:off x="3186261" y="2063654"/>
              <a:ext cx="37873" cy="17162"/>
            </a:xfrm>
            <a:custGeom>
              <a:avLst/>
              <a:gdLst/>
              <a:ahLst/>
              <a:cxnLst/>
              <a:rect l="l" t="t" r="r" b="b"/>
              <a:pathLst>
                <a:path w="192" h="87" extrusionOk="0">
                  <a:moveTo>
                    <a:pt x="131" y="0"/>
                  </a:moveTo>
                  <a:cubicBezTo>
                    <a:pt x="126" y="0"/>
                    <a:pt x="121" y="1"/>
                    <a:pt x="116" y="3"/>
                  </a:cubicBezTo>
                  <a:cubicBezTo>
                    <a:pt x="94" y="10"/>
                    <a:pt x="69" y="14"/>
                    <a:pt x="46" y="14"/>
                  </a:cubicBezTo>
                  <a:cubicBezTo>
                    <a:pt x="0" y="14"/>
                    <a:pt x="0" y="83"/>
                    <a:pt x="46" y="83"/>
                  </a:cubicBezTo>
                  <a:cubicBezTo>
                    <a:pt x="60" y="85"/>
                    <a:pt x="74" y="86"/>
                    <a:pt x="87" y="86"/>
                  </a:cubicBezTo>
                  <a:cubicBezTo>
                    <a:pt x="113" y="86"/>
                    <a:pt x="137" y="80"/>
                    <a:pt x="160" y="60"/>
                  </a:cubicBezTo>
                  <a:cubicBezTo>
                    <a:pt x="191" y="34"/>
                    <a:pt x="162" y="0"/>
                    <a:pt x="131" y="0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1" name="Google Shape;686;p25">
              <a:extLst>
                <a:ext uri="{FF2B5EF4-FFF2-40B4-BE49-F238E27FC236}">
                  <a16:creationId xmlns:a16="http://schemas.microsoft.com/office/drawing/2014/main" id="{361755A2-77E9-2522-010B-7FA5BA6FEA3C}"/>
                </a:ext>
              </a:extLst>
            </p:cNvPr>
            <p:cNvSpPr/>
            <p:nvPr/>
          </p:nvSpPr>
          <p:spPr>
            <a:xfrm>
              <a:off x="3193165" y="2140979"/>
              <a:ext cx="28208" cy="18937"/>
            </a:xfrm>
            <a:custGeom>
              <a:avLst/>
              <a:gdLst/>
              <a:ahLst/>
              <a:cxnLst/>
              <a:rect l="l" t="t" r="r" b="b"/>
              <a:pathLst>
                <a:path w="143" h="96" extrusionOk="0">
                  <a:moveTo>
                    <a:pt x="47" y="1"/>
                  </a:moveTo>
                  <a:cubicBezTo>
                    <a:pt x="19" y="1"/>
                    <a:pt x="0" y="40"/>
                    <a:pt x="22" y="65"/>
                  </a:cubicBezTo>
                  <a:cubicBezTo>
                    <a:pt x="38" y="84"/>
                    <a:pt x="61" y="95"/>
                    <a:pt x="84" y="95"/>
                  </a:cubicBezTo>
                  <a:cubicBezTo>
                    <a:pt x="106" y="95"/>
                    <a:pt x="127" y="84"/>
                    <a:pt x="135" y="56"/>
                  </a:cubicBezTo>
                  <a:cubicBezTo>
                    <a:pt x="142" y="35"/>
                    <a:pt x="129" y="12"/>
                    <a:pt x="108" y="6"/>
                  </a:cubicBezTo>
                  <a:cubicBezTo>
                    <a:pt x="103" y="5"/>
                    <a:pt x="99" y="5"/>
                    <a:pt x="94" y="5"/>
                  </a:cubicBezTo>
                  <a:cubicBezTo>
                    <a:pt x="89" y="5"/>
                    <a:pt x="84" y="5"/>
                    <a:pt x="80" y="6"/>
                  </a:cubicBezTo>
                  <a:cubicBezTo>
                    <a:pt x="73" y="9"/>
                    <a:pt x="74" y="11"/>
                    <a:pt x="73" y="11"/>
                  </a:cubicBezTo>
                  <a:cubicBezTo>
                    <a:pt x="73" y="11"/>
                    <a:pt x="72" y="10"/>
                    <a:pt x="66" y="6"/>
                  </a:cubicBezTo>
                  <a:cubicBezTo>
                    <a:pt x="60" y="2"/>
                    <a:pt x="53" y="1"/>
                    <a:pt x="47" y="1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2" name="Google Shape;687;p25">
              <a:extLst>
                <a:ext uri="{FF2B5EF4-FFF2-40B4-BE49-F238E27FC236}">
                  <a16:creationId xmlns:a16="http://schemas.microsoft.com/office/drawing/2014/main" id="{6CCE612D-415C-E44D-2330-825D0D03D8F5}"/>
                </a:ext>
              </a:extLst>
            </p:cNvPr>
            <p:cNvSpPr/>
            <p:nvPr/>
          </p:nvSpPr>
          <p:spPr>
            <a:xfrm>
              <a:off x="3077572" y="2012958"/>
              <a:ext cx="40241" cy="191737"/>
            </a:xfrm>
            <a:custGeom>
              <a:avLst/>
              <a:gdLst/>
              <a:ahLst/>
              <a:cxnLst/>
              <a:rect l="l" t="t" r="r" b="b"/>
              <a:pathLst>
                <a:path w="204" h="972" extrusionOk="0">
                  <a:moveTo>
                    <a:pt x="102" y="0"/>
                  </a:moveTo>
                  <a:cubicBezTo>
                    <a:pt x="93" y="0"/>
                    <a:pt x="85" y="5"/>
                    <a:pt x="82" y="15"/>
                  </a:cubicBezTo>
                  <a:cubicBezTo>
                    <a:pt x="0" y="300"/>
                    <a:pt x="76" y="642"/>
                    <a:pt x="80" y="933"/>
                  </a:cubicBezTo>
                  <a:cubicBezTo>
                    <a:pt x="80" y="960"/>
                    <a:pt x="99" y="972"/>
                    <a:pt x="119" y="972"/>
                  </a:cubicBezTo>
                  <a:cubicBezTo>
                    <a:pt x="143" y="972"/>
                    <a:pt x="168" y="954"/>
                    <a:pt x="160" y="922"/>
                  </a:cubicBezTo>
                  <a:cubicBezTo>
                    <a:pt x="95" y="627"/>
                    <a:pt x="203" y="304"/>
                    <a:pt x="122" y="15"/>
                  </a:cubicBezTo>
                  <a:cubicBezTo>
                    <a:pt x="119" y="5"/>
                    <a:pt x="110" y="0"/>
                    <a:pt x="102" y="0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3" name="Google Shape;688;p25">
              <a:extLst>
                <a:ext uri="{FF2B5EF4-FFF2-40B4-BE49-F238E27FC236}">
                  <a16:creationId xmlns:a16="http://schemas.microsoft.com/office/drawing/2014/main" id="{AFFD4F9D-DBE1-1E93-4097-FEF227385F68}"/>
                </a:ext>
              </a:extLst>
            </p:cNvPr>
            <p:cNvSpPr/>
            <p:nvPr/>
          </p:nvSpPr>
          <p:spPr>
            <a:xfrm>
              <a:off x="3362215" y="2024202"/>
              <a:ext cx="37676" cy="186608"/>
            </a:xfrm>
            <a:custGeom>
              <a:avLst/>
              <a:gdLst/>
              <a:ahLst/>
              <a:cxnLst/>
              <a:rect l="l" t="t" r="r" b="b"/>
              <a:pathLst>
                <a:path w="191" h="946" extrusionOk="0">
                  <a:moveTo>
                    <a:pt x="104" y="0"/>
                  </a:moveTo>
                  <a:cubicBezTo>
                    <a:pt x="95" y="0"/>
                    <a:pt x="87" y="5"/>
                    <a:pt x="84" y="15"/>
                  </a:cubicBezTo>
                  <a:cubicBezTo>
                    <a:pt x="13" y="300"/>
                    <a:pt x="103" y="593"/>
                    <a:pt x="13" y="882"/>
                  </a:cubicBezTo>
                  <a:cubicBezTo>
                    <a:pt x="1" y="922"/>
                    <a:pt x="35" y="946"/>
                    <a:pt x="67" y="946"/>
                  </a:cubicBezTo>
                  <a:cubicBezTo>
                    <a:pt x="94" y="946"/>
                    <a:pt x="120" y="930"/>
                    <a:pt x="118" y="895"/>
                  </a:cubicBezTo>
                  <a:cubicBezTo>
                    <a:pt x="109" y="612"/>
                    <a:pt x="190" y="292"/>
                    <a:pt x="124" y="15"/>
                  </a:cubicBezTo>
                  <a:cubicBezTo>
                    <a:pt x="121" y="5"/>
                    <a:pt x="112" y="0"/>
                    <a:pt x="104" y="0"/>
                  </a:cubicBezTo>
                  <a:close/>
                </a:path>
              </a:pathLst>
            </a:custGeom>
            <a:solidFill>
              <a:srgbClr val="A3D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8AAB20D9-5EFF-4306-BFD7-554DB2F0106E}"/>
              </a:ext>
            </a:extLst>
          </p:cNvPr>
          <p:cNvSpPr txBox="1"/>
          <p:nvPr/>
        </p:nvSpPr>
        <p:spPr>
          <a:xfrm>
            <a:off x="8799392" y="4757660"/>
            <a:ext cx="5155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</a:p>
        </p:txBody>
      </p:sp>
      <p:grpSp>
        <p:nvGrpSpPr>
          <p:cNvPr id="188" name="Google Shape;1189;p34">
            <a:extLst>
              <a:ext uri="{FF2B5EF4-FFF2-40B4-BE49-F238E27FC236}">
                <a16:creationId xmlns:a16="http://schemas.microsoft.com/office/drawing/2014/main" id="{48E9BB13-9465-2428-C8DC-6A2866BC93DA}"/>
              </a:ext>
            </a:extLst>
          </p:cNvPr>
          <p:cNvGrpSpPr/>
          <p:nvPr/>
        </p:nvGrpSpPr>
        <p:grpSpPr>
          <a:xfrm>
            <a:off x="2219516" y="1397757"/>
            <a:ext cx="496791" cy="432247"/>
            <a:chOff x="3503186" y="1372862"/>
            <a:chExt cx="638303" cy="552887"/>
          </a:xfrm>
        </p:grpSpPr>
        <p:sp>
          <p:nvSpPr>
            <p:cNvPr id="189" name="Google Shape;1190;p34">
              <a:extLst>
                <a:ext uri="{FF2B5EF4-FFF2-40B4-BE49-F238E27FC236}">
                  <a16:creationId xmlns:a16="http://schemas.microsoft.com/office/drawing/2014/main" id="{2FB1A2F4-1AC5-E026-1329-9C44B0E6ADDC}"/>
                </a:ext>
              </a:extLst>
            </p:cNvPr>
            <p:cNvSpPr/>
            <p:nvPr/>
          </p:nvSpPr>
          <p:spPr>
            <a:xfrm>
              <a:off x="3604157" y="1446558"/>
              <a:ext cx="461393" cy="407737"/>
            </a:xfrm>
            <a:custGeom>
              <a:avLst/>
              <a:gdLst/>
              <a:ahLst/>
              <a:cxnLst/>
              <a:rect l="l" t="t" r="r" b="b"/>
              <a:pathLst>
                <a:path w="26339" h="23276" extrusionOk="0">
                  <a:moveTo>
                    <a:pt x="11544" y="1"/>
                  </a:moveTo>
                  <a:cubicBezTo>
                    <a:pt x="8864" y="1"/>
                    <a:pt x="6153" y="450"/>
                    <a:pt x="4025" y="2278"/>
                  </a:cubicBezTo>
                  <a:cubicBezTo>
                    <a:pt x="1667" y="4326"/>
                    <a:pt x="262" y="7255"/>
                    <a:pt x="119" y="10398"/>
                  </a:cubicBezTo>
                  <a:cubicBezTo>
                    <a:pt x="0" y="13923"/>
                    <a:pt x="1596" y="17423"/>
                    <a:pt x="4096" y="19853"/>
                  </a:cubicBezTo>
                  <a:cubicBezTo>
                    <a:pt x="4477" y="20234"/>
                    <a:pt x="4906" y="20567"/>
                    <a:pt x="5358" y="20877"/>
                  </a:cubicBezTo>
                  <a:cubicBezTo>
                    <a:pt x="6001" y="21258"/>
                    <a:pt x="6668" y="21567"/>
                    <a:pt x="7383" y="21805"/>
                  </a:cubicBezTo>
                  <a:cubicBezTo>
                    <a:pt x="9273" y="22540"/>
                    <a:pt x="11237" y="23275"/>
                    <a:pt x="13243" y="23275"/>
                  </a:cubicBezTo>
                  <a:cubicBezTo>
                    <a:pt x="13511" y="23275"/>
                    <a:pt x="13781" y="23262"/>
                    <a:pt x="14051" y="23234"/>
                  </a:cubicBezTo>
                  <a:cubicBezTo>
                    <a:pt x="15503" y="23091"/>
                    <a:pt x="16861" y="22544"/>
                    <a:pt x="18170" y="21901"/>
                  </a:cubicBezTo>
                  <a:cubicBezTo>
                    <a:pt x="21195" y="20376"/>
                    <a:pt x="24100" y="18138"/>
                    <a:pt x="25362" y="14899"/>
                  </a:cubicBezTo>
                  <a:cubicBezTo>
                    <a:pt x="26339" y="12256"/>
                    <a:pt x="26220" y="9327"/>
                    <a:pt x="25005" y="6778"/>
                  </a:cubicBezTo>
                  <a:cubicBezTo>
                    <a:pt x="23791" y="4302"/>
                    <a:pt x="21695" y="2325"/>
                    <a:pt x="19147" y="1253"/>
                  </a:cubicBezTo>
                  <a:cubicBezTo>
                    <a:pt x="17027" y="349"/>
                    <a:pt x="14694" y="87"/>
                    <a:pt x="12407" y="15"/>
                  </a:cubicBezTo>
                  <a:cubicBezTo>
                    <a:pt x="12120" y="6"/>
                    <a:pt x="11832" y="1"/>
                    <a:pt x="11544" y="1"/>
                  </a:cubicBezTo>
                  <a:close/>
                </a:path>
              </a:pathLst>
            </a:custGeom>
            <a:gradFill>
              <a:gsLst>
                <a:gs pos="0">
                  <a:srgbClr val="70C08D"/>
                </a:gs>
                <a:gs pos="100000">
                  <a:srgbClr val="59A198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0" name="Google Shape;1191;p34">
              <a:extLst>
                <a:ext uri="{FF2B5EF4-FFF2-40B4-BE49-F238E27FC236}">
                  <a16:creationId xmlns:a16="http://schemas.microsoft.com/office/drawing/2014/main" id="{158D9EDB-5BB6-3E38-C9F4-DDA55E1090E0}"/>
                </a:ext>
              </a:extLst>
            </p:cNvPr>
            <p:cNvSpPr/>
            <p:nvPr/>
          </p:nvSpPr>
          <p:spPr>
            <a:xfrm>
              <a:off x="3503186" y="1372862"/>
              <a:ext cx="638303" cy="552887"/>
            </a:xfrm>
            <a:custGeom>
              <a:avLst/>
              <a:gdLst/>
              <a:ahLst/>
              <a:cxnLst/>
              <a:rect l="l" t="t" r="r" b="b"/>
              <a:pathLst>
                <a:path w="36438" h="31562" extrusionOk="0">
                  <a:moveTo>
                    <a:pt x="19457" y="602"/>
                  </a:moveTo>
                  <a:cubicBezTo>
                    <a:pt x="23863" y="602"/>
                    <a:pt x="28269" y="2031"/>
                    <a:pt x="31674" y="5460"/>
                  </a:cubicBezTo>
                  <a:cubicBezTo>
                    <a:pt x="34365" y="8271"/>
                    <a:pt x="35842" y="12057"/>
                    <a:pt x="35746" y="15963"/>
                  </a:cubicBezTo>
                  <a:cubicBezTo>
                    <a:pt x="35675" y="19654"/>
                    <a:pt x="34318" y="22940"/>
                    <a:pt x="31889" y="25274"/>
                  </a:cubicBezTo>
                  <a:cubicBezTo>
                    <a:pt x="30126" y="26941"/>
                    <a:pt x="27792" y="28275"/>
                    <a:pt x="24506" y="29465"/>
                  </a:cubicBezTo>
                  <a:cubicBezTo>
                    <a:pt x="22148" y="30323"/>
                    <a:pt x="20196" y="30799"/>
                    <a:pt x="18386" y="30918"/>
                  </a:cubicBezTo>
                  <a:cubicBezTo>
                    <a:pt x="18031" y="30945"/>
                    <a:pt x="17674" y="30958"/>
                    <a:pt x="17318" y="30958"/>
                  </a:cubicBezTo>
                  <a:cubicBezTo>
                    <a:pt x="12351" y="30958"/>
                    <a:pt x="7380" y="28363"/>
                    <a:pt x="4669" y="24274"/>
                  </a:cubicBezTo>
                  <a:cubicBezTo>
                    <a:pt x="668" y="18225"/>
                    <a:pt x="644" y="8795"/>
                    <a:pt x="7026" y="4436"/>
                  </a:cubicBezTo>
                  <a:cubicBezTo>
                    <a:pt x="10694" y="1960"/>
                    <a:pt x="15028" y="626"/>
                    <a:pt x="19457" y="602"/>
                  </a:cubicBezTo>
                  <a:close/>
                  <a:moveTo>
                    <a:pt x="19447" y="1"/>
                  </a:moveTo>
                  <a:cubicBezTo>
                    <a:pt x="14833" y="1"/>
                    <a:pt x="10215" y="1517"/>
                    <a:pt x="6669" y="3936"/>
                  </a:cubicBezTo>
                  <a:cubicBezTo>
                    <a:pt x="1" y="8509"/>
                    <a:pt x="1" y="18296"/>
                    <a:pt x="4168" y="24607"/>
                  </a:cubicBezTo>
                  <a:cubicBezTo>
                    <a:pt x="6979" y="28870"/>
                    <a:pt x="12170" y="31561"/>
                    <a:pt x="17338" y="31561"/>
                  </a:cubicBezTo>
                  <a:cubicBezTo>
                    <a:pt x="17695" y="31561"/>
                    <a:pt x="18052" y="31561"/>
                    <a:pt x="18433" y="31513"/>
                  </a:cubicBezTo>
                  <a:cubicBezTo>
                    <a:pt x="20291" y="31371"/>
                    <a:pt x="22291" y="30918"/>
                    <a:pt x="24720" y="30013"/>
                  </a:cubicBezTo>
                  <a:cubicBezTo>
                    <a:pt x="28078" y="28799"/>
                    <a:pt x="30483" y="27417"/>
                    <a:pt x="32293" y="25703"/>
                  </a:cubicBezTo>
                  <a:cubicBezTo>
                    <a:pt x="34842" y="23274"/>
                    <a:pt x="36270" y="19821"/>
                    <a:pt x="36342" y="15963"/>
                  </a:cubicBezTo>
                  <a:cubicBezTo>
                    <a:pt x="36437" y="11914"/>
                    <a:pt x="34889" y="7961"/>
                    <a:pt x="32079" y="5032"/>
                  </a:cubicBezTo>
                  <a:cubicBezTo>
                    <a:pt x="28564" y="1481"/>
                    <a:pt x="24007" y="1"/>
                    <a:pt x="19447" y="1"/>
                  </a:cubicBezTo>
                  <a:close/>
                </a:path>
              </a:pathLst>
            </a:custGeom>
            <a:gradFill>
              <a:gsLst>
                <a:gs pos="0">
                  <a:srgbClr val="70C08D"/>
                </a:gs>
                <a:gs pos="100000">
                  <a:srgbClr val="59A198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1" name="Google Shape;1192;p34">
              <a:extLst>
                <a:ext uri="{FF2B5EF4-FFF2-40B4-BE49-F238E27FC236}">
                  <a16:creationId xmlns:a16="http://schemas.microsoft.com/office/drawing/2014/main" id="{161E8DE4-B67C-3982-DB06-0A357D6DED6E}"/>
                </a:ext>
              </a:extLst>
            </p:cNvPr>
            <p:cNvSpPr/>
            <p:nvPr/>
          </p:nvSpPr>
          <p:spPr>
            <a:xfrm>
              <a:off x="3549082" y="1411348"/>
              <a:ext cx="549436" cy="476021"/>
            </a:xfrm>
            <a:custGeom>
              <a:avLst/>
              <a:gdLst/>
              <a:ahLst/>
              <a:cxnLst/>
              <a:rect l="l" t="t" r="r" b="b"/>
              <a:pathLst>
                <a:path w="31365" h="27174" extrusionOk="0">
                  <a:moveTo>
                    <a:pt x="16742" y="596"/>
                  </a:moveTo>
                  <a:cubicBezTo>
                    <a:pt x="20529" y="596"/>
                    <a:pt x="24291" y="1811"/>
                    <a:pt x="27173" y="4764"/>
                  </a:cubicBezTo>
                  <a:cubicBezTo>
                    <a:pt x="29507" y="7169"/>
                    <a:pt x="30745" y="10408"/>
                    <a:pt x="30674" y="13742"/>
                  </a:cubicBezTo>
                  <a:cubicBezTo>
                    <a:pt x="30626" y="16909"/>
                    <a:pt x="29459" y="19719"/>
                    <a:pt x="27363" y="21720"/>
                  </a:cubicBezTo>
                  <a:cubicBezTo>
                    <a:pt x="25887" y="23125"/>
                    <a:pt x="23886" y="24268"/>
                    <a:pt x="21076" y="25292"/>
                  </a:cubicBezTo>
                  <a:cubicBezTo>
                    <a:pt x="19385" y="25935"/>
                    <a:pt x="17623" y="26363"/>
                    <a:pt x="15837" y="26554"/>
                  </a:cubicBezTo>
                  <a:cubicBezTo>
                    <a:pt x="15543" y="26575"/>
                    <a:pt x="15249" y="26586"/>
                    <a:pt x="14955" y="26586"/>
                  </a:cubicBezTo>
                  <a:cubicBezTo>
                    <a:pt x="10689" y="26586"/>
                    <a:pt x="6413" y="24360"/>
                    <a:pt x="4097" y="20862"/>
                  </a:cubicBezTo>
                  <a:cubicBezTo>
                    <a:pt x="643" y="15671"/>
                    <a:pt x="643" y="7598"/>
                    <a:pt x="6097" y="3859"/>
                  </a:cubicBezTo>
                  <a:cubicBezTo>
                    <a:pt x="9241" y="1763"/>
                    <a:pt x="12956" y="620"/>
                    <a:pt x="16742" y="596"/>
                  </a:cubicBezTo>
                  <a:close/>
                  <a:moveTo>
                    <a:pt x="16756" y="1"/>
                  </a:moveTo>
                  <a:cubicBezTo>
                    <a:pt x="12784" y="1"/>
                    <a:pt x="8809" y="1308"/>
                    <a:pt x="5764" y="3383"/>
                  </a:cubicBezTo>
                  <a:cubicBezTo>
                    <a:pt x="24" y="7312"/>
                    <a:pt x="1" y="15766"/>
                    <a:pt x="3596" y="21196"/>
                  </a:cubicBezTo>
                  <a:cubicBezTo>
                    <a:pt x="6002" y="24839"/>
                    <a:pt x="10479" y="27173"/>
                    <a:pt x="14932" y="27173"/>
                  </a:cubicBezTo>
                  <a:cubicBezTo>
                    <a:pt x="15242" y="27173"/>
                    <a:pt x="15551" y="27149"/>
                    <a:pt x="15861" y="27126"/>
                  </a:cubicBezTo>
                  <a:cubicBezTo>
                    <a:pt x="17718" y="26959"/>
                    <a:pt x="19528" y="26530"/>
                    <a:pt x="21267" y="25840"/>
                  </a:cubicBezTo>
                  <a:cubicBezTo>
                    <a:pt x="24172" y="24792"/>
                    <a:pt x="26244" y="23625"/>
                    <a:pt x="27792" y="22124"/>
                  </a:cubicBezTo>
                  <a:cubicBezTo>
                    <a:pt x="29983" y="20029"/>
                    <a:pt x="31221" y="17052"/>
                    <a:pt x="31269" y="13742"/>
                  </a:cubicBezTo>
                  <a:cubicBezTo>
                    <a:pt x="31364" y="10241"/>
                    <a:pt x="30031" y="6859"/>
                    <a:pt x="27601" y="4335"/>
                  </a:cubicBezTo>
                  <a:cubicBezTo>
                    <a:pt x="24586" y="1273"/>
                    <a:pt x="20673" y="1"/>
                    <a:pt x="16756" y="1"/>
                  </a:cubicBezTo>
                  <a:close/>
                </a:path>
              </a:pathLst>
            </a:custGeom>
            <a:gradFill>
              <a:gsLst>
                <a:gs pos="0">
                  <a:srgbClr val="70C08D"/>
                </a:gs>
                <a:gs pos="100000">
                  <a:srgbClr val="59A198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2" name="Google Shape;1193;p34">
              <a:extLst>
                <a:ext uri="{FF2B5EF4-FFF2-40B4-BE49-F238E27FC236}">
                  <a16:creationId xmlns:a16="http://schemas.microsoft.com/office/drawing/2014/main" id="{07452419-F5BB-687D-0A26-F6D1760CA4C8}"/>
                </a:ext>
              </a:extLst>
            </p:cNvPr>
            <p:cNvSpPr/>
            <p:nvPr/>
          </p:nvSpPr>
          <p:spPr>
            <a:xfrm>
              <a:off x="3703429" y="1504804"/>
              <a:ext cx="230723" cy="299129"/>
            </a:xfrm>
            <a:custGeom>
              <a:avLst/>
              <a:gdLst/>
              <a:ahLst/>
              <a:cxnLst/>
              <a:rect l="l" t="t" r="r" b="b"/>
              <a:pathLst>
                <a:path w="13171" h="17076" extrusionOk="0">
                  <a:moveTo>
                    <a:pt x="12218" y="596"/>
                  </a:moveTo>
                  <a:cubicBezTo>
                    <a:pt x="12551" y="3215"/>
                    <a:pt x="12384" y="5906"/>
                    <a:pt x="12265" y="8502"/>
                  </a:cubicBezTo>
                  <a:lnTo>
                    <a:pt x="12003" y="12503"/>
                  </a:lnTo>
                  <a:cubicBezTo>
                    <a:pt x="11980" y="13694"/>
                    <a:pt x="11837" y="14884"/>
                    <a:pt x="11622" y="16051"/>
                  </a:cubicBezTo>
                  <a:cubicBezTo>
                    <a:pt x="11599" y="16194"/>
                    <a:pt x="11575" y="16266"/>
                    <a:pt x="11527" y="16289"/>
                  </a:cubicBezTo>
                  <a:cubicBezTo>
                    <a:pt x="11479" y="16313"/>
                    <a:pt x="11408" y="16313"/>
                    <a:pt x="11360" y="16313"/>
                  </a:cubicBezTo>
                  <a:lnTo>
                    <a:pt x="8765" y="16408"/>
                  </a:lnTo>
                  <a:cubicBezTo>
                    <a:pt x="7814" y="16438"/>
                    <a:pt x="6844" y="16471"/>
                    <a:pt x="5869" y="16471"/>
                  </a:cubicBezTo>
                  <a:cubicBezTo>
                    <a:pt x="4449" y="16471"/>
                    <a:pt x="3018" y="16401"/>
                    <a:pt x="1620" y="16147"/>
                  </a:cubicBezTo>
                  <a:cubicBezTo>
                    <a:pt x="1287" y="16075"/>
                    <a:pt x="930" y="16004"/>
                    <a:pt x="787" y="15765"/>
                  </a:cubicBezTo>
                  <a:cubicBezTo>
                    <a:pt x="691" y="15551"/>
                    <a:pt x="644" y="15313"/>
                    <a:pt x="668" y="15075"/>
                  </a:cubicBezTo>
                  <a:lnTo>
                    <a:pt x="620" y="3406"/>
                  </a:lnTo>
                  <a:lnTo>
                    <a:pt x="620" y="3025"/>
                  </a:lnTo>
                  <a:cubicBezTo>
                    <a:pt x="620" y="1763"/>
                    <a:pt x="644" y="1167"/>
                    <a:pt x="1716" y="1072"/>
                  </a:cubicBezTo>
                  <a:cubicBezTo>
                    <a:pt x="2239" y="1001"/>
                    <a:pt x="6193" y="858"/>
                    <a:pt x="9050" y="739"/>
                  </a:cubicBezTo>
                  <a:cubicBezTo>
                    <a:pt x="10884" y="667"/>
                    <a:pt x="11765" y="643"/>
                    <a:pt x="12218" y="596"/>
                  </a:cubicBezTo>
                  <a:close/>
                  <a:moveTo>
                    <a:pt x="12456" y="0"/>
                  </a:moveTo>
                  <a:cubicBezTo>
                    <a:pt x="12289" y="24"/>
                    <a:pt x="10717" y="96"/>
                    <a:pt x="9050" y="143"/>
                  </a:cubicBezTo>
                  <a:cubicBezTo>
                    <a:pt x="6002" y="262"/>
                    <a:pt x="2216" y="429"/>
                    <a:pt x="1668" y="477"/>
                  </a:cubicBezTo>
                  <a:cubicBezTo>
                    <a:pt x="1" y="643"/>
                    <a:pt x="25" y="1905"/>
                    <a:pt x="48" y="3025"/>
                  </a:cubicBezTo>
                  <a:lnTo>
                    <a:pt x="48" y="3406"/>
                  </a:lnTo>
                  <a:lnTo>
                    <a:pt x="72" y="15099"/>
                  </a:lnTo>
                  <a:cubicBezTo>
                    <a:pt x="48" y="15456"/>
                    <a:pt x="144" y="15789"/>
                    <a:pt x="310" y="16099"/>
                  </a:cubicBezTo>
                  <a:cubicBezTo>
                    <a:pt x="572" y="16504"/>
                    <a:pt x="1073" y="16647"/>
                    <a:pt x="1549" y="16742"/>
                  </a:cubicBezTo>
                  <a:cubicBezTo>
                    <a:pt x="2978" y="16980"/>
                    <a:pt x="4430" y="17075"/>
                    <a:pt x="5883" y="17075"/>
                  </a:cubicBezTo>
                  <a:cubicBezTo>
                    <a:pt x="6859" y="17075"/>
                    <a:pt x="7836" y="17028"/>
                    <a:pt x="8812" y="16980"/>
                  </a:cubicBezTo>
                  <a:lnTo>
                    <a:pt x="11408" y="16909"/>
                  </a:lnTo>
                  <a:cubicBezTo>
                    <a:pt x="11575" y="16909"/>
                    <a:pt x="11741" y="16861"/>
                    <a:pt x="11884" y="16789"/>
                  </a:cubicBezTo>
                  <a:cubicBezTo>
                    <a:pt x="12075" y="16647"/>
                    <a:pt x="12218" y="16408"/>
                    <a:pt x="12242" y="16147"/>
                  </a:cubicBezTo>
                  <a:cubicBezTo>
                    <a:pt x="12480" y="14956"/>
                    <a:pt x="12599" y="13741"/>
                    <a:pt x="12646" y="12527"/>
                  </a:cubicBezTo>
                  <a:lnTo>
                    <a:pt x="12861" y="8526"/>
                  </a:lnTo>
                  <a:cubicBezTo>
                    <a:pt x="13004" y="5811"/>
                    <a:pt x="13170" y="3001"/>
                    <a:pt x="12789" y="262"/>
                  </a:cubicBezTo>
                  <a:cubicBezTo>
                    <a:pt x="12765" y="143"/>
                    <a:pt x="12670" y="48"/>
                    <a:pt x="12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3" name="Google Shape;1194;p34">
              <a:extLst>
                <a:ext uri="{FF2B5EF4-FFF2-40B4-BE49-F238E27FC236}">
                  <a16:creationId xmlns:a16="http://schemas.microsoft.com/office/drawing/2014/main" id="{B15E7B85-ACE4-0B77-4A9C-EA0BE71202E1}"/>
                </a:ext>
              </a:extLst>
            </p:cNvPr>
            <p:cNvSpPr/>
            <p:nvPr/>
          </p:nvSpPr>
          <p:spPr>
            <a:xfrm>
              <a:off x="3726149" y="1533708"/>
              <a:ext cx="176717" cy="231844"/>
            </a:xfrm>
            <a:custGeom>
              <a:avLst/>
              <a:gdLst/>
              <a:ahLst/>
              <a:cxnLst/>
              <a:rect l="l" t="t" r="r" b="b"/>
              <a:pathLst>
                <a:path w="10088" h="13235" extrusionOk="0">
                  <a:moveTo>
                    <a:pt x="9301" y="541"/>
                  </a:moveTo>
                  <a:cubicBezTo>
                    <a:pt x="9301" y="589"/>
                    <a:pt x="9301" y="613"/>
                    <a:pt x="9301" y="660"/>
                  </a:cubicBezTo>
                  <a:cubicBezTo>
                    <a:pt x="9516" y="4518"/>
                    <a:pt x="9468" y="8400"/>
                    <a:pt x="9135" y="12258"/>
                  </a:cubicBezTo>
                  <a:cubicBezTo>
                    <a:pt x="9135" y="12329"/>
                    <a:pt x="9135" y="12401"/>
                    <a:pt x="9111" y="12448"/>
                  </a:cubicBezTo>
                  <a:cubicBezTo>
                    <a:pt x="9039" y="12472"/>
                    <a:pt x="8992" y="12472"/>
                    <a:pt x="8920" y="12472"/>
                  </a:cubicBezTo>
                  <a:cubicBezTo>
                    <a:pt x="7383" y="12575"/>
                    <a:pt x="5836" y="12623"/>
                    <a:pt x="4298" y="12623"/>
                  </a:cubicBezTo>
                  <a:cubicBezTo>
                    <a:pt x="3334" y="12623"/>
                    <a:pt x="2373" y="12604"/>
                    <a:pt x="1419" y="12568"/>
                  </a:cubicBezTo>
                  <a:cubicBezTo>
                    <a:pt x="1228" y="12568"/>
                    <a:pt x="1061" y="12520"/>
                    <a:pt x="919" y="12448"/>
                  </a:cubicBezTo>
                  <a:cubicBezTo>
                    <a:pt x="800" y="12282"/>
                    <a:pt x="728" y="12067"/>
                    <a:pt x="776" y="11853"/>
                  </a:cubicBezTo>
                  <a:lnTo>
                    <a:pt x="633" y="1708"/>
                  </a:lnTo>
                  <a:cubicBezTo>
                    <a:pt x="633" y="1208"/>
                    <a:pt x="680" y="1065"/>
                    <a:pt x="704" y="1041"/>
                  </a:cubicBezTo>
                  <a:cubicBezTo>
                    <a:pt x="895" y="994"/>
                    <a:pt x="1061" y="970"/>
                    <a:pt x="1252" y="970"/>
                  </a:cubicBezTo>
                  <a:lnTo>
                    <a:pt x="1609" y="970"/>
                  </a:lnTo>
                  <a:lnTo>
                    <a:pt x="9182" y="589"/>
                  </a:lnTo>
                  <a:lnTo>
                    <a:pt x="9230" y="589"/>
                  </a:lnTo>
                  <a:lnTo>
                    <a:pt x="9301" y="541"/>
                  </a:lnTo>
                  <a:close/>
                  <a:moveTo>
                    <a:pt x="9274" y="1"/>
                  </a:moveTo>
                  <a:cubicBezTo>
                    <a:pt x="9229" y="1"/>
                    <a:pt x="9182" y="6"/>
                    <a:pt x="9135" y="17"/>
                  </a:cubicBezTo>
                  <a:lnTo>
                    <a:pt x="1562" y="398"/>
                  </a:lnTo>
                  <a:lnTo>
                    <a:pt x="1228" y="398"/>
                  </a:lnTo>
                  <a:cubicBezTo>
                    <a:pt x="252" y="422"/>
                    <a:pt x="14" y="589"/>
                    <a:pt x="37" y="1732"/>
                  </a:cubicBezTo>
                  <a:lnTo>
                    <a:pt x="157" y="11877"/>
                  </a:lnTo>
                  <a:cubicBezTo>
                    <a:pt x="1" y="12568"/>
                    <a:pt x="533" y="13196"/>
                    <a:pt x="1226" y="13196"/>
                  </a:cubicBezTo>
                  <a:cubicBezTo>
                    <a:pt x="1274" y="13196"/>
                    <a:pt x="1322" y="13193"/>
                    <a:pt x="1371" y="13187"/>
                  </a:cubicBezTo>
                  <a:cubicBezTo>
                    <a:pt x="2371" y="13211"/>
                    <a:pt x="3372" y="13234"/>
                    <a:pt x="4372" y="13234"/>
                  </a:cubicBezTo>
                  <a:cubicBezTo>
                    <a:pt x="5896" y="13234"/>
                    <a:pt x="7420" y="13187"/>
                    <a:pt x="8944" y="13115"/>
                  </a:cubicBezTo>
                  <a:cubicBezTo>
                    <a:pt x="8970" y="13118"/>
                    <a:pt x="8996" y="13120"/>
                    <a:pt x="9021" y="13120"/>
                  </a:cubicBezTo>
                  <a:cubicBezTo>
                    <a:pt x="9417" y="13120"/>
                    <a:pt x="9752" y="12778"/>
                    <a:pt x="9730" y="12353"/>
                  </a:cubicBezTo>
                  <a:cubicBezTo>
                    <a:pt x="10040" y="8471"/>
                    <a:pt x="10087" y="4566"/>
                    <a:pt x="9873" y="684"/>
                  </a:cubicBezTo>
                  <a:cubicBezTo>
                    <a:pt x="9915" y="305"/>
                    <a:pt x="9622" y="1"/>
                    <a:pt x="92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4" name="Google Shape;1195;p34">
              <a:extLst>
                <a:ext uri="{FF2B5EF4-FFF2-40B4-BE49-F238E27FC236}">
                  <a16:creationId xmlns:a16="http://schemas.microsoft.com/office/drawing/2014/main" id="{562BD275-7536-6A96-29DF-179A70783B19}"/>
                </a:ext>
              </a:extLst>
            </p:cNvPr>
            <p:cNvSpPr/>
            <p:nvPr/>
          </p:nvSpPr>
          <p:spPr>
            <a:xfrm>
              <a:off x="3778246" y="1591147"/>
              <a:ext cx="87342" cy="11281"/>
            </a:xfrm>
            <a:custGeom>
              <a:avLst/>
              <a:gdLst/>
              <a:ahLst/>
              <a:cxnLst/>
              <a:rect l="l" t="t" r="r" b="b"/>
              <a:pathLst>
                <a:path w="4986" h="644" extrusionOk="0">
                  <a:moveTo>
                    <a:pt x="398" y="0"/>
                  </a:moveTo>
                  <a:cubicBezTo>
                    <a:pt x="16" y="0"/>
                    <a:pt x="1" y="573"/>
                    <a:pt x="398" y="596"/>
                  </a:cubicBezTo>
                  <a:cubicBezTo>
                    <a:pt x="1064" y="620"/>
                    <a:pt x="1755" y="644"/>
                    <a:pt x="2446" y="644"/>
                  </a:cubicBezTo>
                  <a:cubicBezTo>
                    <a:pt x="3160" y="644"/>
                    <a:pt x="3898" y="620"/>
                    <a:pt x="4589" y="596"/>
                  </a:cubicBezTo>
                  <a:cubicBezTo>
                    <a:pt x="4986" y="573"/>
                    <a:pt x="4971" y="0"/>
                    <a:pt x="4588" y="0"/>
                  </a:cubicBezTo>
                  <a:cubicBezTo>
                    <a:pt x="4581" y="0"/>
                    <a:pt x="4573" y="0"/>
                    <a:pt x="4565" y="1"/>
                  </a:cubicBezTo>
                  <a:cubicBezTo>
                    <a:pt x="3874" y="37"/>
                    <a:pt x="3184" y="55"/>
                    <a:pt x="2493" y="55"/>
                  </a:cubicBezTo>
                  <a:cubicBezTo>
                    <a:pt x="1803" y="55"/>
                    <a:pt x="1112" y="37"/>
                    <a:pt x="421" y="1"/>
                  </a:cubicBezTo>
                  <a:cubicBezTo>
                    <a:pt x="413" y="0"/>
                    <a:pt x="406" y="0"/>
                    <a:pt x="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5" name="Google Shape;1196;p34">
              <a:extLst>
                <a:ext uri="{FF2B5EF4-FFF2-40B4-BE49-F238E27FC236}">
                  <a16:creationId xmlns:a16="http://schemas.microsoft.com/office/drawing/2014/main" id="{C9176147-75F2-2BFF-64FE-B51C88FB3F7B}"/>
                </a:ext>
              </a:extLst>
            </p:cNvPr>
            <p:cNvSpPr/>
            <p:nvPr/>
          </p:nvSpPr>
          <p:spPr>
            <a:xfrm>
              <a:off x="3745979" y="1622854"/>
              <a:ext cx="136864" cy="12122"/>
            </a:xfrm>
            <a:custGeom>
              <a:avLst/>
              <a:gdLst/>
              <a:ahLst/>
              <a:cxnLst/>
              <a:rect l="l" t="t" r="r" b="b"/>
              <a:pathLst>
                <a:path w="7813" h="692" extrusionOk="0">
                  <a:moveTo>
                    <a:pt x="7407" y="1"/>
                  </a:moveTo>
                  <a:lnTo>
                    <a:pt x="406" y="96"/>
                  </a:lnTo>
                  <a:cubicBezTo>
                    <a:pt x="1" y="96"/>
                    <a:pt x="1" y="691"/>
                    <a:pt x="406" y="691"/>
                  </a:cubicBezTo>
                  <a:lnTo>
                    <a:pt x="7407" y="596"/>
                  </a:lnTo>
                  <a:cubicBezTo>
                    <a:pt x="7812" y="596"/>
                    <a:pt x="7812" y="1"/>
                    <a:pt x="74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6" name="Google Shape;1197;p34">
              <a:extLst>
                <a:ext uri="{FF2B5EF4-FFF2-40B4-BE49-F238E27FC236}">
                  <a16:creationId xmlns:a16="http://schemas.microsoft.com/office/drawing/2014/main" id="{F7E42AD1-F589-BA78-5D9F-8F682781245D}"/>
                </a:ext>
              </a:extLst>
            </p:cNvPr>
            <p:cNvSpPr/>
            <p:nvPr/>
          </p:nvSpPr>
          <p:spPr>
            <a:xfrm>
              <a:off x="3757243" y="1652056"/>
              <a:ext cx="45073" cy="10458"/>
            </a:xfrm>
            <a:custGeom>
              <a:avLst/>
              <a:gdLst/>
              <a:ahLst/>
              <a:cxnLst/>
              <a:rect l="l" t="t" r="r" b="b"/>
              <a:pathLst>
                <a:path w="2573" h="597" extrusionOk="0">
                  <a:moveTo>
                    <a:pt x="406" y="1"/>
                  </a:moveTo>
                  <a:cubicBezTo>
                    <a:pt x="1" y="1"/>
                    <a:pt x="1" y="596"/>
                    <a:pt x="406" y="596"/>
                  </a:cubicBezTo>
                  <a:lnTo>
                    <a:pt x="2168" y="596"/>
                  </a:lnTo>
                  <a:cubicBezTo>
                    <a:pt x="2573" y="596"/>
                    <a:pt x="2573" y="1"/>
                    <a:pt x="2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7" name="Google Shape;1198;p34">
              <a:extLst>
                <a:ext uri="{FF2B5EF4-FFF2-40B4-BE49-F238E27FC236}">
                  <a16:creationId xmlns:a16="http://schemas.microsoft.com/office/drawing/2014/main" id="{49E34A19-D372-B321-88B7-88756E4A341B}"/>
                </a:ext>
              </a:extLst>
            </p:cNvPr>
            <p:cNvSpPr/>
            <p:nvPr/>
          </p:nvSpPr>
          <p:spPr>
            <a:xfrm>
              <a:off x="3749745" y="1673340"/>
              <a:ext cx="78443" cy="10440"/>
            </a:xfrm>
            <a:custGeom>
              <a:avLst/>
              <a:gdLst/>
              <a:ahLst/>
              <a:cxnLst/>
              <a:rect l="l" t="t" r="r" b="b"/>
              <a:pathLst>
                <a:path w="4478" h="596" extrusionOk="0">
                  <a:moveTo>
                    <a:pt x="405" y="0"/>
                  </a:moveTo>
                  <a:cubicBezTo>
                    <a:pt x="0" y="0"/>
                    <a:pt x="0" y="596"/>
                    <a:pt x="405" y="596"/>
                  </a:cubicBezTo>
                  <a:lnTo>
                    <a:pt x="4073" y="596"/>
                  </a:lnTo>
                  <a:cubicBezTo>
                    <a:pt x="4477" y="596"/>
                    <a:pt x="4477" y="0"/>
                    <a:pt x="4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7539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A90A9C0-B418-399B-C648-28DCD7EDD0AF}"/>
              </a:ext>
            </a:extLst>
          </p:cNvPr>
          <p:cNvSpPr txBox="1"/>
          <p:nvPr/>
        </p:nvSpPr>
        <p:spPr>
          <a:xfrm>
            <a:off x="3466708" y="79600"/>
            <a:ext cx="66758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A265A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Teko"/>
              </a:rPr>
              <a:t>Results &amp; Findings</a:t>
            </a:r>
            <a:endParaRPr lang="en-IN" sz="18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DF1C11-C995-0083-C83E-4A06C75861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532" y="688494"/>
            <a:ext cx="4063248" cy="1906248"/>
          </a:xfrm>
          <a:prstGeom prst="rect">
            <a:avLst/>
          </a:prstGeom>
          <a:noFill/>
          <a:ln>
            <a:solidFill>
              <a:schemeClr val="bg1">
                <a:lumMod val="10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B05C2D-D0A0-BD84-6BAC-C6C7354C99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5322" y="688494"/>
            <a:ext cx="2741438" cy="1647437"/>
          </a:xfrm>
          <a:prstGeom prst="rect">
            <a:avLst/>
          </a:prstGeom>
          <a:ln>
            <a:solidFill>
              <a:schemeClr val="bg1">
                <a:lumMod val="10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DD8B4B-17AD-2B6D-E731-8D8F95612B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6760" y="2438044"/>
            <a:ext cx="3772632" cy="2070401"/>
          </a:xfrm>
          <a:prstGeom prst="rect">
            <a:avLst/>
          </a:prstGeom>
          <a:noFill/>
          <a:ln>
            <a:solidFill>
              <a:schemeClr val="bg1">
                <a:lumMod val="10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79C167-F01B-0731-FF4F-A2BCAE1B2B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55" y="3248291"/>
            <a:ext cx="2741438" cy="1617823"/>
          </a:xfrm>
          <a:prstGeom prst="rect">
            <a:avLst/>
          </a:prstGeom>
          <a:noFill/>
          <a:ln>
            <a:solidFill>
              <a:schemeClr val="bg1">
                <a:lumMod val="10000"/>
              </a:schemeClr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25D34F8-1F99-5836-A11F-41C7B20DCD2C}"/>
              </a:ext>
            </a:extLst>
          </p:cNvPr>
          <p:cNvSpPr txBox="1"/>
          <p:nvPr/>
        </p:nvSpPr>
        <p:spPr>
          <a:xfrm>
            <a:off x="8799392" y="4757660"/>
            <a:ext cx="5155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5</a:t>
            </a:r>
          </a:p>
        </p:txBody>
      </p:sp>
      <p:sp>
        <p:nvSpPr>
          <p:cNvPr id="16" name="Google Shape;672;p25">
            <a:extLst>
              <a:ext uri="{FF2B5EF4-FFF2-40B4-BE49-F238E27FC236}">
                <a16:creationId xmlns:a16="http://schemas.microsoft.com/office/drawing/2014/main" id="{A0641432-4C51-25B2-0F6F-117C4780A851}"/>
              </a:ext>
            </a:extLst>
          </p:cNvPr>
          <p:cNvSpPr txBox="1"/>
          <p:nvPr/>
        </p:nvSpPr>
        <p:spPr>
          <a:xfrm>
            <a:off x="226032" y="62556"/>
            <a:ext cx="2776703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1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Revenue Growth Analysis : </a:t>
            </a:r>
          </a:p>
          <a:p>
            <a:r>
              <a:rPr lang="e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Insight into the overall health of sales </a:t>
            </a:r>
          </a:p>
        </p:txBody>
      </p:sp>
      <p:sp>
        <p:nvSpPr>
          <p:cNvPr id="17" name="Google Shape;672;p25">
            <a:extLst>
              <a:ext uri="{FF2B5EF4-FFF2-40B4-BE49-F238E27FC236}">
                <a16:creationId xmlns:a16="http://schemas.microsoft.com/office/drawing/2014/main" id="{E162D991-C8A7-A8B8-FE2A-8DDFF966D526}"/>
              </a:ext>
            </a:extLst>
          </p:cNvPr>
          <p:cNvSpPr txBox="1"/>
          <p:nvPr/>
        </p:nvSpPr>
        <p:spPr>
          <a:xfrm>
            <a:off x="6022689" y="1846668"/>
            <a:ext cx="2776703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endParaRPr lang="en" sz="9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</p:txBody>
      </p:sp>
      <p:sp>
        <p:nvSpPr>
          <p:cNvPr id="18" name="Google Shape;672;p25">
            <a:extLst>
              <a:ext uri="{FF2B5EF4-FFF2-40B4-BE49-F238E27FC236}">
                <a16:creationId xmlns:a16="http://schemas.microsoft.com/office/drawing/2014/main" id="{9C22A611-9573-B014-A763-ABBFC60AC2B6}"/>
              </a:ext>
            </a:extLst>
          </p:cNvPr>
          <p:cNvSpPr txBox="1"/>
          <p:nvPr/>
        </p:nvSpPr>
        <p:spPr>
          <a:xfrm>
            <a:off x="690005" y="4418203"/>
            <a:ext cx="2776703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endParaRPr lang="en" sz="9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</p:txBody>
      </p:sp>
      <p:sp>
        <p:nvSpPr>
          <p:cNvPr id="21" name="Google Shape;672;p25">
            <a:extLst>
              <a:ext uri="{FF2B5EF4-FFF2-40B4-BE49-F238E27FC236}">
                <a16:creationId xmlns:a16="http://schemas.microsoft.com/office/drawing/2014/main" id="{EDAE84D7-100B-7DFE-7010-8437A3466A73}"/>
              </a:ext>
            </a:extLst>
          </p:cNvPr>
          <p:cNvSpPr txBox="1"/>
          <p:nvPr/>
        </p:nvSpPr>
        <p:spPr>
          <a:xfrm>
            <a:off x="3271735" y="4715581"/>
            <a:ext cx="4538935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endParaRPr lang="en" sz="9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</p:txBody>
      </p:sp>
      <p:sp>
        <p:nvSpPr>
          <p:cNvPr id="27" name="Google Shape;1011;p41">
            <a:extLst>
              <a:ext uri="{FF2B5EF4-FFF2-40B4-BE49-F238E27FC236}">
                <a16:creationId xmlns:a16="http://schemas.microsoft.com/office/drawing/2014/main" id="{989B1DBD-5747-4348-66D4-29F7D907A249}"/>
              </a:ext>
            </a:extLst>
          </p:cNvPr>
          <p:cNvSpPr/>
          <p:nvPr/>
        </p:nvSpPr>
        <p:spPr>
          <a:xfrm>
            <a:off x="1168098" y="2725728"/>
            <a:ext cx="2298610" cy="408499"/>
          </a:xfrm>
          <a:prstGeom prst="roundRect">
            <a:avLst>
              <a:gd name="adj" fmla="val 50000"/>
            </a:avLst>
          </a:prstGeom>
          <a:solidFill>
            <a:srgbClr val="0DAACD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Highest revenue growth : Q3 (29%)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Lowest revenue growth : Q2 (18%)  </a:t>
            </a:r>
          </a:p>
        </p:txBody>
      </p:sp>
      <p:sp>
        <p:nvSpPr>
          <p:cNvPr id="30" name="Google Shape;1019;p41">
            <a:extLst>
              <a:ext uri="{FF2B5EF4-FFF2-40B4-BE49-F238E27FC236}">
                <a16:creationId xmlns:a16="http://schemas.microsoft.com/office/drawing/2014/main" id="{93138CF8-BFB1-811F-FAED-E05E3E73B979}"/>
              </a:ext>
            </a:extLst>
          </p:cNvPr>
          <p:cNvSpPr/>
          <p:nvPr/>
        </p:nvSpPr>
        <p:spPr>
          <a:xfrm>
            <a:off x="3400420" y="4628121"/>
            <a:ext cx="5244537" cy="403500"/>
          </a:xfrm>
          <a:prstGeom prst="roundRect">
            <a:avLst>
              <a:gd name="adj" fmla="val 50000"/>
            </a:avLst>
          </a:prstGeom>
          <a:solidFill>
            <a:srgbClr val="1277AF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G</a:t>
            </a: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rowth stalls must be given immediate attention &amp; should be reversed by new innovative product launches &amp; effective marketing strategies</a:t>
            </a:r>
          </a:p>
        </p:txBody>
      </p:sp>
      <p:sp>
        <p:nvSpPr>
          <p:cNvPr id="33" name="Google Shape;1011;p41">
            <a:extLst>
              <a:ext uri="{FF2B5EF4-FFF2-40B4-BE49-F238E27FC236}">
                <a16:creationId xmlns:a16="http://schemas.microsoft.com/office/drawing/2014/main" id="{429A3768-4439-226F-4413-DEC0780F604C}"/>
              </a:ext>
            </a:extLst>
          </p:cNvPr>
          <p:cNvSpPr/>
          <p:nvPr/>
        </p:nvSpPr>
        <p:spPr>
          <a:xfrm>
            <a:off x="6141267" y="126048"/>
            <a:ext cx="2298610" cy="408499"/>
          </a:xfrm>
          <a:prstGeom prst="roundRect">
            <a:avLst>
              <a:gd name="adj" fmla="val 50000"/>
            </a:avLst>
          </a:prstGeom>
          <a:solidFill>
            <a:srgbClr val="0DAACD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Highest revenue growth : Q4 (36%)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Lowest revenue growth : Q3 (18%)  </a:t>
            </a:r>
          </a:p>
        </p:txBody>
      </p:sp>
      <p:cxnSp>
        <p:nvCxnSpPr>
          <p:cNvPr id="35" name="Google Shape;1024;p41">
            <a:extLst>
              <a:ext uri="{FF2B5EF4-FFF2-40B4-BE49-F238E27FC236}">
                <a16:creationId xmlns:a16="http://schemas.microsoft.com/office/drawing/2014/main" id="{74336D70-7C51-1B73-9B69-0CA565A74204}"/>
              </a:ext>
            </a:extLst>
          </p:cNvPr>
          <p:cNvCxnSpPr>
            <a:cxnSpLocks/>
            <a:endCxn id="10" idx="3"/>
          </p:cNvCxnSpPr>
          <p:nvPr/>
        </p:nvCxnSpPr>
        <p:spPr>
          <a:xfrm rot="16200000" flipH="1">
            <a:off x="7855992" y="901445"/>
            <a:ext cx="1182692" cy="38844"/>
          </a:xfrm>
          <a:prstGeom prst="bentConnector4">
            <a:avLst>
              <a:gd name="adj1" fmla="val -1167"/>
              <a:gd name="adj2" fmla="val 688508"/>
            </a:avLst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1023;p41">
            <a:extLst>
              <a:ext uri="{FF2B5EF4-FFF2-40B4-BE49-F238E27FC236}">
                <a16:creationId xmlns:a16="http://schemas.microsoft.com/office/drawing/2014/main" id="{6489DC8A-F8A3-1ADE-86CC-5A5462CE8045}"/>
              </a:ext>
            </a:extLst>
          </p:cNvPr>
          <p:cNvCxnSpPr>
            <a:cxnSpLocks/>
            <a:stCxn id="27" idx="1"/>
            <a:endCxn id="12" idx="1"/>
          </p:cNvCxnSpPr>
          <p:nvPr/>
        </p:nvCxnSpPr>
        <p:spPr>
          <a:xfrm rot="10800000" flipV="1">
            <a:off x="465956" y="2929977"/>
            <a:ext cx="702143" cy="1127225"/>
          </a:xfrm>
          <a:prstGeom prst="bentConnector3">
            <a:avLst>
              <a:gd name="adj1" fmla="val 132557"/>
            </a:avLst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708;p32">
            <a:extLst>
              <a:ext uri="{FF2B5EF4-FFF2-40B4-BE49-F238E27FC236}">
                <a16:creationId xmlns:a16="http://schemas.microsoft.com/office/drawing/2014/main" id="{5607CC64-EE88-4357-E888-5F80C546D1B9}"/>
              </a:ext>
            </a:extLst>
          </p:cNvPr>
          <p:cNvSpPr/>
          <p:nvPr/>
        </p:nvSpPr>
        <p:spPr>
          <a:xfrm>
            <a:off x="354055" y="4001252"/>
            <a:ext cx="111900" cy="111900"/>
          </a:xfrm>
          <a:prstGeom prst="ellipse">
            <a:avLst/>
          </a:prstGeom>
          <a:solidFill>
            <a:srgbClr val="1091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Google Shape;708;p32">
            <a:extLst>
              <a:ext uri="{FF2B5EF4-FFF2-40B4-BE49-F238E27FC236}">
                <a16:creationId xmlns:a16="http://schemas.microsoft.com/office/drawing/2014/main" id="{3CAA4B04-1453-89A6-2CE9-AC06C77D1E3C}"/>
              </a:ext>
            </a:extLst>
          </p:cNvPr>
          <p:cNvSpPr/>
          <p:nvPr/>
        </p:nvSpPr>
        <p:spPr>
          <a:xfrm>
            <a:off x="8466760" y="1451370"/>
            <a:ext cx="111900" cy="111900"/>
          </a:xfrm>
          <a:prstGeom prst="ellipse">
            <a:avLst/>
          </a:prstGeom>
          <a:solidFill>
            <a:srgbClr val="1091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CEEBB3-46AC-785E-14C0-ED9F84C38E4D}"/>
              </a:ext>
            </a:extLst>
          </p:cNvPr>
          <p:cNvSpPr txBox="1"/>
          <p:nvPr/>
        </p:nvSpPr>
        <p:spPr>
          <a:xfrm>
            <a:off x="5806068" y="95392"/>
            <a:ext cx="66758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A265A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Teko"/>
              </a:rPr>
              <a:t>Results &amp; Findings (Contd)</a:t>
            </a:r>
            <a:endParaRPr lang="en-IN" sz="18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DD2F7A-3E9E-7C8F-CE18-0E24A5E435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41" y="517821"/>
            <a:ext cx="3237580" cy="1697696"/>
          </a:xfrm>
          <a:prstGeom prst="rect">
            <a:avLst/>
          </a:prstGeom>
          <a:noFill/>
          <a:ln>
            <a:solidFill>
              <a:schemeClr val="bg1">
                <a:lumMod val="1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0BB2CA-5193-BC7A-A359-080A1640E9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616" y="2110749"/>
            <a:ext cx="2600319" cy="1558283"/>
          </a:xfrm>
          <a:prstGeom prst="rect">
            <a:avLst/>
          </a:prstGeom>
          <a:noFill/>
          <a:ln>
            <a:solidFill>
              <a:schemeClr val="bg1">
                <a:lumMod val="1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A41AC7-3B52-927D-D2CD-270DF1F578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41" y="3110585"/>
            <a:ext cx="3245762" cy="1793408"/>
          </a:xfrm>
          <a:prstGeom prst="rect">
            <a:avLst/>
          </a:prstGeom>
          <a:noFill/>
          <a:ln>
            <a:solidFill>
              <a:schemeClr val="bg1">
                <a:lumMod val="1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687B3A-723D-783E-57B7-AFFE1BFFDF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5485" y="1172273"/>
            <a:ext cx="2813067" cy="1388513"/>
          </a:xfrm>
          <a:prstGeom prst="rect">
            <a:avLst/>
          </a:prstGeom>
          <a:noFill/>
          <a:ln>
            <a:solidFill>
              <a:schemeClr val="bg1">
                <a:lumMod val="10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694FBC-4E7C-9F5E-8A41-69B61E1A53E8}"/>
              </a:ext>
            </a:extLst>
          </p:cNvPr>
          <p:cNvSpPr txBox="1"/>
          <p:nvPr/>
        </p:nvSpPr>
        <p:spPr>
          <a:xfrm>
            <a:off x="8814632" y="4897279"/>
            <a:ext cx="5155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6</a:t>
            </a:r>
          </a:p>
        </p:txBody>
      </p:sp>
      <p:sp>
        <p:nvSpPr>
          <p:cNvPr id="12" name="Google Shape;672;p25">
            <a:extLst>
              <a:ext uri="{FF2B5EF4-FFF2-40B4-BE49-F238E27FC236}">
                <a16:creationId xmlns:a16="http://schemas.microsoft.com/office/drawing/2014/main" id="{D6074795-0DDE-EF68-9E89-7C54FE755730}"/>
              </a:ext>
            </a:extLst>
          </p:cNvPr>
          <p:cNvSpPr txBox="1"/>
          <p:nvPr/>
        </p:nvSpPr>
        <p:spPr>
          <a:xfrm>
            <a:off x="-88409" y="91683"/>
            <a:ext cx="2776703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Month-wise volume analysis</a:t>
            </a:r>
          </a:p>
        </p:txBody>
      </p:sp>
      <p:sp>
        <p:nvSpPr>
          <p:cNvPr id="13" name="Google Shape;672;p25">
            <a:extLst>
              <a:ext uri="{FF2B5EF4-FFF2-40B4-BE49-F238E27FC236}">
                <a16:creationId xmlns:a16="http://schemas.microsoft.com/office/drawing/2014/main" id="{E1139821-CFBB-FBF6-D086-E28211EF3F8C}"/>
              </a:ext>
            </a:extLst>
          </p:cNvPr>
          <p:cNvSpPr txBox="1"/>
          <p:nvPr/>
        </p:nvSpPr>
        <p:spPr>
          <a:xfrm>
            <a:off x="-259080" y="2374751"/>
            <a:ext cx="2776703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Product growth analysis</a:t>
            </a:r>
          </a:p>
        </p:txBody>
      </p:sp>
      <p:sp>
        <p:nvSpPr>
          <p:cNvPr id="14" name="Google Shape;672;p25">
            <a:extLst>
              <a:ext uri="{FF2B5EF4-FFF2-40B4-BE49-F238E27FC236}">
                <a16:creationId xmlns:a16="http://schemas.microsoft.com/office/drawing/2014/main" id="{9F1E39ED-5A2E-9F17-868E-15E56A3FA8FA}"/>
              </a:ext>
            </a:extLst>
          </p:cNvPr>
          <p:cNvSpPr txBox="1"/>
          <p:nvPr/>
        </p:nvSpPr>
        <p:spPr>
          <a:xfrm>
            <a:off x="3811605" y="932215"/>
            <a:ext cx="1408096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" sz="9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</p:txBody>
      </p:sp>
      <p:sp>
        <p:nvSpPr>
          <p:cNvPr id="16" name="Google Shape;1011;p41">
            <a:extLst>
              <a:ext uri="{FF2B5EF4-FFF2-40B4-BE49-F238E27FC236}">
                <a16:creationId xmlns:a16="http://schemas.microsoft.com/office/drawing/2014/main" id="{6CFB4B61-A5ED-9AE0-A6EB-9F0FE471F6AF}"/>
              </a:ext>
            </a:extLst>
          </p:cNvPr>
          <p:cNvSpPr/>
          <p:nvPr/>
        </p:nvSpPr>
        <p:spPr>
          <a:xfrm>
            <a:off x="6624672" y="1296894"/>
            <a:ext cx="2316444" cy="662533"/>
          </a:xfrm>
          <a:prstGeom prst="roundRect">
            <a:avLst>
              <a:gd name="adj" fmla="val 50000"/>
            </a:avLst>
          </a:prstGeom>
          <a:solidFill>
            <a:srgbClr val="0DAACD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Unsteady trend in trade volume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G</a:t>
            </a: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rowth highlights the need for more </a:t>
            </a:r>
            <a:r>
              <a:rPr lang="en-IN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h</a:t>
            </a: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igh quality products &amp; better </a:t>
            </a:r>
            <a:r>
              <a:rPr lang="en-IN" sz="9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i</a:t>
            </a: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nventory management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5CCD9F-47A4-676D-0DE4-687F552998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667" y="2832888"/>
            <a:ext cx="2780946" cy="1672288"/>
          </a:xfrm>
          <a:prstGeom prst="rect">
            <a:avLst/>
          </a:prstGeom>
          <a:noFill/>
          <a:ln>
            <a:solidFill>
              <a:schemeClr val="bg1">
                <a:lumMod val="10000"/>
              </a:schemeClr>
            </a:solidFill>
          </a:ln>
        </p:spPr>
      </p:pic>
      <p:sp>
        <p:nvSpPr>
          <p:cNvPr id="20" name="Google Shape;1011;p41">
            <a:extLst>
              <a:ext uri="{FF2B5EF4-FFF2-40B4-BE49-F238E27FC236}">
                <a16:creationId xmlns:a16="http://schemas.microsoft.com/office/drawing/2014/main" id="{E3A12889-3A22-4AF3-5B52-617A5BEF8864}"/>
              </a:ext>
            </a:extLst>
          </p:cNvPr>
          <p:cNvSpPr/>
          <p:nvPr/>
        </p:nvSpPr>
        <p:spPr>
          <a:xfrm>
            <a:off x="1253880" y="2739832"/>
            <a:ext cx="2090784" cy="291136"/>
          </a:xfrm>
          <a:prstGeom prst="roundRect">
            <a:avLst>
              <a:gd name="adj" fmla="val 50000"/>
            </a:avLst>
          </a:prstGeom>
          <a:solidFill>
            <a:srgbClr val="0DAACD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Individual product contribution over each month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9EEF754-C577-42C3-FE9C-451BDD07143F}"/>
              </a:ext>
            </a:extLst>
          </p:cNvPr>
          <p:cNvSpPr txBox="1"/>
          <p:nvPr/>
        </p:nvSpPr>
        <p:spPr>
          <a:xfrm>
            <a:off x="5885589" y="36569"/>
            <a:ext cx="66758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A265A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Teko"/>
              </a:rPr>
              <a:t>Results &amp; Findings (Contd)</a:t>
            </a:r>
            <a:endParaRPr lang="en-IN" sz="18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002957-4BEB-376A-6ED4-F11BFAF94E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71" y="396627"/>
            <a:ext cx="3611631" cy="1824039"/>
          </a:xfrm>
          <a:prstGeom prst="rect">
            <a:avLst/>
          </a:prstGeom>
          <a:noFill/>
          <a:ln>
            <a:solidFill>
              <a:schemeClr val="bg1">
                <a:lumMod val="1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628498-31FB-DC3E-D489-42E8E00F83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7042" y="512462"/>
            <a:ext cx="2793119" cy="1682858"/>
          </a:xfrm>
          <a:prstGeom prst="rect">
            <a:avLst/>
          </a:prstGeom>
          <a:noFill/>
          <a:ln>
            <a:solidFill>
              <a:schemeClr val="bg1">
                <a:lumMod val="10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94FCEA-FF43-3B92-EF2C-5478EDF363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764" y="2907824"/>
            <a:ext cx="3795356" cy="2111297"/>
          </a:xfrm>
          <a:prstGeom prst="rect">
            <a:avLst/>
          </a:prstGeom>
          <a:ln>
            <a:solidFill>
              <a:schemeClr val="bg1">
                <a:lumMod val="10000"/>
              </a:schemeClr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EF2DE96-5CFB-E856-83D2-D325C9FEF1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7042" y="2630848"/>
            <a:ext cx="2834886" cy="170702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D89DCF8-6929-6CE7-88DB-BCDA3DF9386E}"/>
              </a:ext>
            </a:extLst>
          </p:cNvPr>
          <p:cNvSpPr txBox="1"/>
          <p:nvPr/>
        </p:nvSpPr>
        <p:spPr>
          <a:xfrm>
            <a:off x="8799392" y="4757660"/>
            <a:ext cx="5155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7</a:t>
            </a:r>
          </a:p>
        </p:txBody>
      </p:sp>
      <p:sp>
        <p:nvSpPr>
          <p:cNvPr id="19" name="Google Shape;672;p25">
            <a:extLst>
              <a:ext uri="{FF2B5EF4-FFF2-40B4-BE49-F238E27FC236}">
                <a16:creationId xmlns:a16="http://schemas.microsoft.com/office/drawing/2014/main" id="{4F4B5270-62AA-3CD4-AB29-729D01935676}"/>
              </a:ext>
            </a:extLst>
          </p:cNvPr>
          <p:cNvSpPr txBox="1"/>
          <p:nvPr/>
        </p:nvSpPr>
        <p:spPr>
          <a:xfrm>
            <a:off x="-117621" y="56970"/>
            <a:ext cx="2776703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Revenue contribution analysis</a:t>
            </a:r>
          </a:p>
        </p:txBody>
      </p:sp>
      <p:sp>
        <p:nvSpPr>
          <p:cNvPr id="20" name="Google Shape;672;p25">
            <a:extLst>
              <a:ext uri="{FF2B5EF4-FFF2-40B4-BE49-F238E27FC236}">
                <a16:creationId xmlns:a16="http://schemas.microsoft.com/office/drawing/2014/main" id="{1EBA04AC-F4BB-7493-2A6A-28DB8C02338C}"/>
              </a:ext>
            </a:extLst>
          </p:cNvPr>
          <p:cNvSpPr txBox="1"/>
          <p:nvPr/>
        </p:nvSpPr>
        <p:spPr>
          <a:xfrm>
            <a:off x="4095030" y="2253658"/>
            <a:ext cx="2532857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Customer contribution analysis</a:t>
            </a:r>
          </a:p>
        </p:txBody>
      </p:sp>
      <p:sp>
        <p:nvSpPr>
          <p:cNvPr id="21" name="Google Shape;672;p25">
            <a:extLst>
              <a:ext uri="{FF2B5EF4-FFF2-40B4-BE49-F238E27FC236}">
                <a16:creationId xmlns:a16="http://schemas.microsoft.com/office/drawing/2014/main" id="{335BBDB2-C037-1523-851A-270506EBBC02}"/>
              </a:ext>
            </a:extLst>
          </p:cNvPr>
          <p:cNvSpPr txBox="1"/>
          <p:nvPr/>
        </p:nvSpPr>
        <p:spPr>
          <a:xfrm>
            <a:off x="-644465" y="2571456"/>
            <a:ext cx="2776703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" sz="11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Trend analysis</a:t>
            </a:r>
          </a:p>
        </p:txBody>
      </p:sp>
      <p:sp>
        <p:nvSpPr>
          <p:cNvPr id="22" name="Google Shape;672;p25">
            <a:extLst>
              <a:ext uri="{FF2B5EF4-FFF2-40B4-BE49-F238E27FC236}">
                <a16:creationId xmlns:a16="http://schemas.microsoft.com/office/drawing/2014/main" id="{DDDF8189-2131-BC3E-0672-1C6F6ED684BF}"/>
              </a:ext>
            </a:extLst>
          </p:cNvPr>
          <p:cNvSpPr txBox="1"/>
          <p:nvPr/>
        </p:nvSpPr>
        <p:spPr>
          <a:xfrm>
            <a:off x="7525633" y="3043662"/>
            <a:ext cx="1999167" cy="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endParaRPr lang="en" sz="9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</p:txBody>
      </p:sp>
      <p:sp>
        <p:nvSpPr>
          <p:cNvPr id="23" name="Google Shape;204;p19">
            <a:extLst>
              <a:ext uri="{FF2B5EF4-FFF2-40B4-BE49-F238E27FC236}">
                <a16:creationId xmlns:a16="http://schemas.microsoft.com/office/drawing/2014/main" id="{385FE525-A0A4-5099-8D13-0B84D05E1815}"/>
              </a:ext>
            </a:extLst>
          </p:cNvPr>
          <p:cNvSpPr/>
          <p:nvPr/>
        </p:nvSpPr>
        <p:spPr>
          <a:xfrm>
            <a:off x="7330440" y="2116074"/>
            <a:ext cx="1523289" cy="1707028"/>
          </a:xfrm>
          <a:prstGeom prst="rect">
            <a:avLst/>
          </a:prstGeom>
          <a:solidFill>
            <a:srgbClr val="1091BE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Customer retention is observed in organizations such as 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" sz="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Synthite Industries PVT.LTD (24%)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Anna Traders (22%)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Malankara Orthodox Syrian Church (20%)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Microtrol Sterilization service (18%)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Canara Bank (16%)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Google Shape;1011;p41">
            <a:extLst>
              <a:ext uri="{FF2B5EF4-FFF2-40B4-BE49-F238E27FC236}">
                <a16:creationId xmlns:a16="http://schemas.microsoft.com/office/drawing/2014/main" id="{ABCB50C1-DB1F-3F46-D540-79DACB486D4A}"/>
              </a:ext>
            </a:extLst>
          </p:cNvPr>
          <p:cNvSpPr/>
          <p:nvPr/>
        </p:nvSpPr>
        <p:spPr>
          <a:xfrm>
            <a:off x="244702" y="2302936"/>
            <a:ext cx="3611631" cy="291136"/>
          </a:xfrm>
          <a:prstGeom prst="roundRect">
            <a:avLst>
              <a:gd name="adj" fmla="val 50000"/>
            </a:avLst>
          </a:prstGeom>
          <a:solidFill>
            <a:srgbClr val="0DAACD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Total revenue contribution of Top 5 &amp; Bottom 5 Products</a:t>
            </a:r>
          </a:p>
        </p:txBody>
      </p:sp>
      <p:sp>
        <p:nvSpPr>
          <p:cNvPr id="30" name="Google Shape;1011;p41">
            <a:extLst>
              <a:ext uri="{FF2B5EF4-FFF2-40B4-BE49-F238E27FC236}">
                <a16:creationId xmlns:a16="http://schemas.microsoft.com/office/drawing/2014/main" id="{131972AD-BE72-749E-86D4-A0A70438D047}"/>
              </a:ext>
            </a:extLst>
          </p:cNvPr>
          <p:cNvSpPr/>
          <p:nvPr/>
        </p:nvSpPr>
        <p:spPr>
          <a:xfrm>
            <a:off x="4095030" y="4454553"/>
            <a:ext cx="1990206" cy="606214"/>
          </a:xfrm>
          <a:prstGeom prst="roundRect">
            <a:avLst>
              <a:gd name="adj" fmla="val 50000"/>
            </a:avLst>
          </a:prstGeom>
          <a:solidFill>
            <a:srgbClr val="00B050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" sz="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Fira Sans Extra Condensed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Stagnating growth in Q1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Fira Sans Extra Condensed"/>
              </a:rPr>
              <a:t>Inconsistency, reduced sales growth &amp; uncertainity</a:t>
            </a:r>
          </a:p>
        </p:txBody>
      </p:sp>
      <p:cxnSp>
        <p:nvCxnSpPr>
          <p:cNvPr id="31" name="Google Shape;1023;p41">
            <a:extLst>
              <a:ext uri="{FF2B5EF4-FFF2-40B4-BE49-F238E27FC236}">
                <a16:creationId xmlns:a16="http://schemas.microsoft.com/office/drawing/2014/main" id="{B13A8DCF-0395-0720-5B7B-02AB9483383B}"/>
              </a:ext>
            </a:extLst>
          </p:cNvPr>
          <p:cNvCxnSpPr>
            <a:cxnSpLocks/>
          </p:cNvCxnSpPr>
          <p:nvPr/>
        </p:nvCxnSpPr>
        <p:spPr>
          <a:xfrm rot="10800000" flipV="1">
            <a:off x="7127272" y="3823102"/>
            <a:ext cx="1008580" cy="260667"/>
          </a:xfrm>
          <a:prstGeom prst="bentConnector3">
            <a:avLst>
              <a:gd name="adj1" fmla="val 136"/>
            </a:avLst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708;p32">
            <a:extLst>
              <a:ext uri="{FF2B5EF4-FFF2-40B4-BE49-F238E27FC236}">
                <a16:creationId xmlns:a16="http://schemas.microsoft.com/office/drawing/2014/main" id="{BA769251-2049-0897-D0C8-DF9918AC4398}"/>
              </a:ext>
            </a:extLst>
          </p:cNvPr>
          <p:cNvSpPr/>
          <p:nvPr/>
        </p:nvSpPr>
        <p:spPr>
          <a:xfrm>
            <a:off x="7025978" y="4027819"/>
            <a:ext cx="111900" cy="111900"/>
          </a:xfrm>
          <a:prstGeom prst="ellipse">
            <a:avLst/>
          </a:prstGeom>
          <a:solidFill>
            <a:srgbClr val="1091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83;p56">
            <a:extLst>
              <a:ext uri="{FF2B5EF4-FFF2-40B4-BE49-F238E27FC236}">
                <a16:creationId xmlns:a16="http://schemas.microsoft.com/office/drawing/2014/main" id="{F44A2817-FB12-21E8-7E12-D851586CF7FE}"/>
              </a:ext>
            </a:extLst>
          </p:cNvPr>
          <p:cNvSpPr/>
          <p:nvPr/>
        </p:nvSpPr>
        <p:spPr>
          <a:xfrm>
            <a:off x="796610" y="403818"/>
            <a:ext cx="1927647" cy="1854420"/>
          </a:xfrm>
          <a:prstGeom prst="ellipse">
            <a:avLst/>
          </a:prstGeom>
          <a:solidFill>
            <a:srgbClr val="FF4D01">
              <a:alpha val="50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Leveraging Influencer Marketing for business growth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D2C582-8B8C-9D69-AA6E-5CA5AAB704B5}"/>
              </a:ext>
            </a:extLst>
          </p:cNvPr>
          <p:cNvSpPr txBox="1"/>
          <p:nvPr/>
        </p:nvSpPr>
        <p:spPr>
          <a:xfrm>
            <a:off x="6398759" y="193700"/>
            <a:ext cx="66758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A265A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Teko"/>
              </a:rPr>
              <a:t>Recommendations</a:t>
            </a:r>
            <a:endParaRPr lang="en-IN" sz="18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7" name="Google Shape;782;p56">
            <a:extLst>
              <a:ext uri="{FF2B5EF4-FFF2-40B4-BE49-F238E27FC236}">
                <a16:creationId xmlns:a16="http://schemas.microsoft.com/office/drawing/2014/main" id="{BAA40B64-CD9E-E3C3-2936-A1084B309CCE}"/>
              </a:ext>
            </a:extLst>
          </p:cNvPr>
          <p:cNvSpPr/>
          <p:nvPr/>
        </p:nvSpPr>
        <p:spPr>
          <a:xfrm>
            <a:off x="1812338" y="2265858"/>
            <a:ext cx="2055450" cy="1978482"/>
          </a:xfrm>
          <a:prstGeom prst="ellipse">
            <a:avLst/>
          </a:prstGeom>
          <a:solidFill>
            <a:srgbClr val="7CACE1">
              <a:alpha val="47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Collaboration with subsidiaries of Synthite Industries PVT.LTD such as Spice villa, Riviera retreat and vanilla grove</a:t>
            </a:r>
          </a:p>
        </p:txBody>
      </p:sp>
      <p:sp>
        <p:nvSpPr>
          <p:cNvPr id="8" name="Google Shape;781;p56">
            <a:extLst>
              <a:ext uri="{FF2B5EF4-FFF2-40B4-BE49-F238E27FC236}">
                <a16:creationId xmlns:a16="http://schemas.microsoft.com/office/drawing/2014/main" id="{101761C8-8D77-ABC7-FC99-85563B64EB19}"/>
              </a:ext>
            </a:extLst>
          </p:cNvPr>
          <p:cNvSpPr/>
          <p:nvPr/>
        </p:nvSpPr>
        <p:spPr>
          <a:xfrm>
            <a:off x="3042135" y="717373"/>
            <a:ext cx="1897908" cy="1784194"/>
          </a:xfrm>
          <a:prstGeom prst="ellipse">
            <a:avLst/>
          </a:prstGeom>
          <a:solidFill>
            <a:srgbClr val="FED002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Launching new products and improved inventory management</a:t>
            </a:r>
          </a:p>
        </p:txBody>
      </p:sp>
      <p:sp>
        <p:nvSpPr>
          <p:cNvPr id="9" name="Google Shape;783;p56">
            <a:extLst>
              <a:ext uri="{FF2B5EF4-FFF2-40B4-BE49-F238E27FC236}">
                <a16:creationId xmlns:a16="http://schemas.microsoft.com/office/drawing/2014/main" id="{2F2D60C4-D1C2-1D1A-8A6F-11FC68F19A69}"/>
              </a:ext>
            </a:extLst>
          </p:cNvPr>
          <p:cNvSpPr/>
          <p:nvPr/>
        </p:nvSpPr>
        <p:spPr>
          <a:xfrm>
            <a:off x="4147277" y="2787712"/>
            <a:ext cx="1927647" cy="1854420"/>
          </a:xfrm>
          <a:prstGeom prst="ellipse">
            <a:avLst/>
          </a:prstGeom>
          <a:solidFill>
            <a:srgbClr val="FF4D01">
              <a:alpha val="50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Embedding a customer feedback loop into product delivery</a:t>
            </a:r>
          </a:p>
        </p:txBody>
      </p:sp>
      <p:sp>
        <p:nvSpPr>
          <p:cNvPr id="10" name="Google Shape;782;p56">
            <a:extLst>
              <a:ext uri="{FF2B5EF4-FFF2-40B4-BE49-F238E27FC236}">
                <a16:creationId xmlns:a16="http://schemas.microsoft.com/office/drawing/2014/main" id="{C08F0D7D-9F79-0759-9CD8-547E026E2E79}"/>
              </a:ext>
            </a:extLst>
          </p:cNvPr>
          <p:cNvSpPr/>
          <p:nvPr/>
        </p:nvSpPr>
        <p:spPr>
          <a:xfrm>
            <a:off x="5344486" y="1194275"/>
            <a:ext cx="1897908" cy="1784194"/>
          </a:xfrm>
          <a:prstGeom prst="ellipse">
            <a:avLst/>
          </a:prstGeom>
          <a:solidFill>
            <a:srgbClr val="7CACE1">
              <a:alpha val="47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Unlocking global trade through Ecommerce</a:t>
            </a:r>
          </a:p>
        </p:txBody>
      </p:sp>
      <p:sp>
        <p:nvSpPr>
          <p:cNvPr id="11" name="Google Shape;781;p56">
            <a:extLst>
              <a:ext uri="{FF2B5EF4-FFF2-40B4-BE49-F238E27FC236}">
                <a16:creationId xmlns:a16="http://schemas.microsoft.com/office/drawing/2014/main" id="{1ADE5BFE-DD23-8AE4-5815-274A3F5E24D2}"/>
              </a:ext>
            </a:extLst>
          </p:cNvPr>
          <p:cNvSpPr/>
          <p:nvPr/>
        </p:nvSpPr>
        <p:spPr>
          <a:xfrm>
            <a:off x="6511955" y="2978469"/>
            <a:ext cx="1897908" cy="1784194"/>
          </a:xfrm>
          <a:prstGeom prst="ellipse">
            <a:avLst/>
          </a:prstGeom>
          <a:solidFill>
            <a:srgbClr val="FED002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Purchase from local vendors instead of overseas export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Google Shape;784;p56">
            <a:extLst>
              <a:ext uri="{FF2B5EF4-FFF2-40B4-BE49-F238E27FC236}">
                <a16:creationId xmlns:a16="http://schemas.microsoft.com/office/drawing/2014/main" id="{CF156EEB-B768-7EFD-1617-3AFE014C37D3}"/>
              </a:ext>
            </a:extLst>
          </p:cNvPr>
          <p:cNvSpPr txBox="1">
            <a:spLocks/>
          </p:cNvSpPr>
          <p:nvPr/>
        </p:nvSpPr>
        <p:spPr>
          <a:xfrm>
            <a:off x="4025402" y="2761988"/>
            <a:ext cx="21243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45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Baloo 2"/>
              <a:buNone/>
              <a:tabLst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loo 2"/>
                <a:cs typeface="Baloo 2"/>
                <a:sym typeface="Baloo 2"/>
              </a:rPr>
              <a:t>5</a:t>
            </a:r>
          </a:p>
        </p:txBody>
      </p:sp>
      <p:sp>
        <p:nvSpPr>
          <p:cNvPr id="14" name="Google Shape;784;p56">
            <a:extLst>
              <a:ext uri="{FF2B5EF4-FFF2-40B4-BE49-F238E27FC236}">
                <a16:creationId xmlns:a16="http://schemas.microsoft.com/office/drawing/2014/main" id="{732ED7D2-3C42-2833-D56C-345733B1C25C}"/>
              </a:ext>
            </a:extLst>
          </p:cNvPr>
          <p:cNvSpPr txBox="1">
            <a:spLocks/>
          </p:cNvSpPr>
          <p:nvPr/>
        </p:nvSpPr>
        <p:spPr>
          <a:xfrm>
            <a:off x="5212080" y="1254004"/>
            <a:ext cx="21243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45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Baloo 2"/>
              <a:buNone/>
              <a:tabLst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loo 2"/>
                <a:cs typeface="Baloo 2"/>
                <a:sym typeface="Baloo 2"/>
              </a:rPr>
              <a:t>3</a:t>
            </a:r>
          </a:p>
        </p:txBody>
      </p:sp>
      <p:sp>
        <p:nvSpPr>
          <p:cNvPr id="15" name="Google Shape;784;p56">
            <a:extLst>
              <a:ext uri="{FF2B5EF4-FFF2-40B4-BE49-F238E27FC236}">
                <a16:creationId xmlns:a16="http://schemas.microsoft.com/office/drawing/2014/main" id="{D87CD982-9A97-B606-BC8A-81FE1ECC2B28}"/>
              </a:ext>
            </a:extLst>
          </p:cNvPr>
          <p:cNvSpPr txBox="1">
            <a:spLocks/>
          </p:cNvSpPr>
          <p:nvPr/>
        </p:nvSpPr>
        <p:spPr>
          <a:xfrm>
            <a:off x="6398759" y="2946022"/>
            <a:ext cx="21243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45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Baloo 2"/>
              <a:buNone/>
              <a:tabLst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loo 2"/>
                <a:cs typeface="Baloo 2"/>
                <a:sym typeface="Baloo 2"/>
              </a:rPr>
              <a:t>6</a:t>
            </a:r>
          </a:p>
        </p:txBody>
      </p:sp>
      <p:sp>
        <p:nvSpPr>
          <p:cNvPr id="16" name="Google Shape;784;p56">
            <a:extLst>
              <a:ext uri="{FF2B5EF4-FFF2-40B4-BE49-F238E27FC236}">
                <a16:creationId xmlns:a16="http://schemas.microsoft.com/office/drawing/2014/main" id="{96D2FE6A-276B-DB09-4562-FD48465DB1CC}"/>
              </a:ext>
            </a:extLst>
          </p:cNvPr>
          <p:cNvSpPr txBox="1">
            <a:spLocks/>
          </p:cNvSpPr>
          <p:nvPr/>
        </p:nvSpPr>
        <p:spPr>
          <a:xfrm>
            <a:off x="691443" y="393755"/>
            <a:ext cx="21243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45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Baloo 2"/>
              <a:buNone/>
              <a:tabLst/>
              <a:defRPr/>
            </a:pPr>
            <a:r>
              <a:rPr lang="en" sz="2400" dirty="0">
                <a:solidFill>
                  <a:srgbClr val="000000"/>
                </a:solidFill>
              </a:rPr>
              <a:t>1</a:t>
            </a:r>
            <a:endParaRPr kumimoji="0" lang="en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aloo 2"/>
              <a:cs typeface="Baloo 2"/>
              <a:sym typeface="Baloo 2"/>
            </a:endParaRPr>
          </a:p>
        </p:txBody>
      </p:sp>
      <p:sp>
        <p:nvSpPr>
          <p:cNvPr id="17" name="Google Shape;784;p56">
            <a:extLst>
              <a:ext uri="{FF2B5EF4-FFF2-40B4-BE49-F238E27FC236}">
                <a16:creationId xmlns:a16="http://schemas.microsoft.com/office/drawing/2014/main" id="{30E68723-9118-B7D6-7B14-19A7EE724EDC}"/>
              </a:ext>
            </a:extLst>
          </p:cNvPr>
          <p:cNvSpPr txBox="1">
            <a:spLocks/>
          </p:cNvSpPr>
          <p:nvPr/>
        </p:nvSpPr>
        <p:spPr>
          <a:xfrm>
            <a:off x="1761358" y="2247328"/>
            <a:ext cx="21243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45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Baloo 2"/>
              <a:buNone/>
              <a:tabLst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loo 2"/>
                <a:cs typeface="Baloo 2"/>
                <a:sym typeface="Baloo 2"/>
              </a:rPr>
              <a:t>4</a:t>
            </a:r>
          </a:p>
        </p:txBody>
      </p:sp>
      <p:sp>
        <p:nvSpPr>
          <p:cNvPr id="18" name="Google Shape;784;p56">
            <a:extLst>
              <a:ext uri="{FF2B5EF4-FFF2-40B4-BE49-F238E27FC236}">
                <a16:creationId xmlns:a16="http://schemas.microsoft.com/office/drawing/2014/main" id="{0EFCD93B-58E2-FF58-91C9-4756F76287D2}"/>
              </a:ext>
            </a:extLst>
          </p:cNvPr>
          <p:cNvSpPr txBox="1">
            <a:spLocks/>
          </p:cNvSpPr>
          <p:nvPr/>
        </p:nvSpPr>
        <p:spPr>
          <a:xfrm>
            <a:off x="2920910" y="683549"/>
            <a:ext cx="21243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45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loo 2"/>
              <a:buNone/>
              <a:defRPr sz="6000" b="1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Baloo 2"/>
              <a:buNone/>
              <a:tabLst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loo 2"/>
                <a:cs typeface="Baloo 2"/>
                <a:sym typeface="Baloo 2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1E401C-4B1D-F118-DA08-74FB18FBE1DE}"/>
              </a:ext>
            </a:extLst>
          </p:cNvPr>
          <p:cNvSpPr txBox="1"/>
          <p:nvPr/>
        </p:nvSpPr>
        <p:spPr>
          <a:xfrm>
            <a:off x="8799392" y="4757660"/>
            <a:ext cx="5155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299119788"/>
      </p:ext>
    </p:extLst>
  </p:cSld>
  <p:clrMapOvr>
    <a:masterClrMapping/>
  </p:clrMapOvr>
</p:sld>
</file>

<file path=ppt/theme/theme1.xml><?xml version="1.0" encoding="utf-8"?>
<a:theme xmlns:a="http://schemas.openxmlformats.org/drawingml/2006/main" name="Asian Sales and Business Development Meeting By Slidesgo">
  <a:themeElements>
    <a:clrScheme name="Simple Light">
      <a:dk1>
        <a:srgbClr val="242424"/>
      </a:dk1>
      <a:lt1>
        <a:srgbClr val="6C3FAC"/>
      </a:lt1>
      <a:dk2>
        <a:srgbClr val="A479E2"/>
      </a:dk2>
      <a:lt2>
        <a:srgbClr val="4BD80F"/>
      </a:lt2>
      <a:accent1>
        <a:srgbClr val="FFDD5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itness Gym Social Media Strategy by Slidesgo">
  <a:themeElements>
    <a:clrScheme name="Simple Light">
      <a:dk1>
        <a:srgbClr val="2A265A"/>
      </a:dk1>
      <a:lt1>
        <a:srgbClr val="F5F7FA"/>
      </a:lt1>
      <a:dk2>
        <a:srgbClr val="303383"/>
      </a:dk2>
      <a:lt2>
        <a:srgbClr val="5054B9"/>
      </a:lt2>
      <a:accent1>
        <a:srgbClr val="869DE9"/>
      </a:accent1>
      <a:accent2>
        <a:srgbClr val="F399A2"/>
      </a:accent2>
      <a:accent3>
        <a:srgbClr val="F7C5CF"/>
      </a:accent3>
      <a:accent4>
        <a:srgbClr val="FFE1D7"/>
      </a:accent4>
      <a:accent5>
        <a:srgbClr val="FFFFFF"/>
      </a:accent5>
      <a:accent6>
        <a:srgbClr val="FFFFFF"/>
      </a:accent6>
      <a:hlink>
        <a:srgbClr val="2A265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3165</TotalTime>
  <Words>484</Words>
  <Application>Microsoft Office PowerPoint</Application>
  <PresentationFormat>On-screen Show (16:9)</PresentationFormat>
  <Paragraphs>124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4" baseType="lpstr">
      <vt:lpstr>Fjalla One</vt:lpstr>
      <vt:lpstr>Noto Sans</vt:lpstr>
      <vt:lpstr>Comfortaa</vt:lpstr>
      <vt:lpstr>Arial</vt:lpstr>
      <vt:lpstr>Wingdings</vt:lpstr>
      <vt:lpstr>Nunito Light</vt:lpstr>
      <vt:lpstr>Fira Sans Extra Condensed</vt:lpstr>
      <vt:lpstr>Roboto</vt:lpstr>
      <vt:lpstr>Bebas Neue</vt:lpstr>
      <vt:lpstr>Teko</vt:lpstr>
      <vt:lpstr>Baloo 2</vt:lpstr>
      <vt:lpstr>Raleway</vt:lpstr>
      <vt:lpstr>Asian Sales and Business Development Meeting By Slidesgo</vt:lpstr>
      <vt:lpstr>Fitness Gym Social Media Strategy by Slidesgo</vt:lpstr>
      <vt:lpstr>Business Data Management Capstone Project</vt:lpstr>
      <vt:lpstr>About the Project</vt:lpstr>
      <vt:lpstr>Problem Statement</vt:lpstr>
      <vt:lpstr>PowerPoint Presentation</vt:lpstr>
      <vt:lpstr>Approach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Data Management Capstone Project</dc:title>
  <dc:creator>Shweetha Sajeev</dc:creator>
  <cp:lastModifiedBy>Shweetha Sajeev</cp:lastModifiedBy>
  <cp:revision>24</cp:revision>
  <dcterms:modified xsi:type="dcterms:W3CDTF">2023-08-31T03:44:39Z</dcterms:modified>
</cp:coreProperties>
</file>